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58" r:id="rId5"/>
    <p:sldId id="260" r:id="rId6"/>
    <p:sldId id="259" r:id="rId7"/>
    <p:sldId id="261" r:id="rId8"/>
    <p:sldId id="262" r:id="rId9"/>
    <p:sldId id="263" r:id="rId10"/>
    <p:sldId id="268" r:id="rId11"/>
    <p:sldId id="270" r:id="rId12"/>
    <p:sldId id="269" r:id="rId13"/>
    <p:sldId id="291" r:id="rId14"/>
    <p:sldId id="290" r:id="rId15"/>
    <p:sldId id="264" r:id="rId16"/>
    <p:sldId id="265" r:id="rId17"/>
    <p:sldId id="286" r:id="rId18"/>
    <p:sldId id="267" r:id="rId19"/>
    <p:sldId id="271" r:id="rId20"/>
    <p:sldId id="278" r:id="rId21"/>
    <p:sldId id="289" r:id="rId22"/>
    <p:sldId id="272" r:id="rId23"/>
    <p:sldId id="274" r:id="rId24"/>
    <p:sldId id="292" r:id="rId25"/>
    <p:sldId id="275" r:id="rId26"/>
    <p:sldId id="276" r:id="rId27"/>
    <p:sldId id="273" r:id="rId28"/>
    <p:sldId id="280" r:id="rId29"/>
    <p:sldId id="282" r:id="rId30"/>
    <p:sldId id="281" r:id="rId31"/>
    <p:sldId id="279" r:id="rId32"/>
    <p:sldId id="285" r:id="rId33"/>
    <p:sldId id="284" r:id="rId34"/>
    <p:sldId id="283" r:id="rId35"/>
    <p:sldId id="288" r:id="rId36"/>
    <p:sldId id="293" r:id="rId37"/>
    <p:sldId id="277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 snapToGrid="0">
      <p:cViewPr varScale="1">
        <p:scale>
          <a:sx n="85" d="100"/>
          <a:sy n="85" d="100"/>
        </p:scale>
        <p:origin x="60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21DC33-D3F4-4DCC-876B-C99407595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DA049A-AAAF-4356-A5F2-F3542396AD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3AEE3E-C72E-4B28-803C-12C5BC51A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249924-3934-41AB-A0FB-8F7C5A52D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273E0C-CEEB-4CED-A7BF-2700D105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072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5146A8-A536-49AE-8783-36694C32C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CBDB191-57B2-46E2-B455-F0434ADEA0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89166E-66B8-41D6-B3A5-4F3747767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6FBE02-67BF-4FDC-9A9F-4449B0C92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1CDB13-6D56-4F7E-AB6D-0B6AA55E2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863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2F271FC-470C-4DCA-B421-B37FC5CCC2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A80C7B-8955-43D5-85A5-39EEB7E2A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E1BA15-8A32-4E11-9B51-62F38F347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B0AB8C-AC27-4EA0-9D03-91E4E62DA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EE83F1-3793-4AD3-8A80-0CF0A91F5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28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8756B9-02C6-4E39-A130-952BC0C5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1EEDE6-5ABA-4540-B743-08F8C08D9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F31CDC-B9D0-43BE-A832-74322C40D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B1C6D7-84EF-4778-B409-2A0C086E4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FA439F-AFD3-4565-A8D2-87E3E861C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094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402D97-D48F-47F6-B265-E776F5D5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9751B9-7A6A-4238-9186-FE7DC28A6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378C9A-FE2E-4734-8E10-76234D81F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89AEC3-AE33-46E6-BF50-1ED10E5D7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85AB27-D703-45BC-847D-789AF5157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550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3080B-4B01-4FF6-A9A6-5773BC8C2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5BE1B4-3C2D-4051-B270-A1D6A5A22D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D03649-75C0-4F2B-A8E7-DE74E346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00F642-D01B-408B-8C77-7DB61B769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5B4585-A13F-4E8B-B9BD-598F0DDBB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C3133E-BF28-46EC-AC53-E965E442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836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CBAC89-0C25-4214-B08A-797E00C8D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0B5E62-C0FF-4BB4-8803-B2FC346C5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96CEEE-B8FC-417A-82DD-83F9C6F86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74A7F3-210C-4AF1-BE6C-0AE67DE35F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3AC5D61-0132-44B1-946D-8C00D93F64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95D0FD-824F-4D0A-ACB7-A9BA8C9C2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8E3F39B-B1A4-46D8-89D9-8FFC8DBE2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F0F34-D0A1-4B9E-AB92-B2406E5AC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51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62A578-95EC-4104-A874-9E0691850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1D89B50-971C-4C2D-BC81-3515E993B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B47A329-6AD3-4C7A-A8E0-8605BD2B0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1E0260-0839-41BD-ABA0-9627664AC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718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3F87E9-32AC-4A5C-9E76-F2EFAB354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93040AD-03B2-47EA-B714-57BE7CC97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1B322-B241-42AB-9804-8F21A64E8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00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876B9-A105-474E-88E2-AC917DA16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48B66C-1716-4A07-AB19-22E09171C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D008BD-D0BF-4860-8D7D-28793C4588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2B2387-5AC2-4AAD-A4EB-2572CE1A1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E5CC21-821D-4F65-856F-CB641D830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89CA0C-ED11-4655-95AE-DF2966A0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032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2F944-2ECC-4D86-99DE-A9616A597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C1B488-3F7E-4069-99B0-14457B5F70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92199E-BB00-4661-AA78-58BFF022F1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EA4CA8-A6D2-4251-A5E3-E9A6F820C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8AFFAF-AAC6-465F-B009-49DD3A57F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41C350-55DD-421A-B001-CB03BD47C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409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FDE9C58-003B-49E0-8693-3C4F880E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3C82A6-72DA-4531-8384-390762C2D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AAC8B9-21CD-43C6-A4C1-88DB090CF5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1D61E-D618-48F6-A418-D40CE743FCA5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B0145F-DA3E-4AF4-BB1B-3224334E0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C386BF-4DCF-4326-A929-93AD953F51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500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0.png"/><Relationship Id="rId7" Type="http://schemas.openxmlformats.org/officeDocument/2006/relationships/image" Target="../media/image27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DB4039-03D3-45B5-A7EF-36BAD2D24B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Dispose Break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083E749-9788-4498-9750-33F2EE5FC4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Game UI &amp; ANIMATION , EFFECT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864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01B58D18-3AC9-44FE-B631-C43D48456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재화 등장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재화는 등장 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작고 짧은 폭발 이펙트와 함께 등장합니다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Goods_Effect</a:t>
            </a:r>
            <a:r>
              <a:rPr lang="en-US" altLang="ko-KR" sz="1200" b="1" dirty="0"/>
              <a:t> )</a:t>
            </a:r>
          </a:p>
          <a:p>
            <a:r>
              <a:rPr lang="ko-KR" altLang="en-US" sz="1200" b="1" dirty="0"/>
              <a:t> </a:t>
            </a:r>
            <a:endParaRPr lang="en-US" altLang="ko-KR" sz="12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03BE16-0DA9-408A-98DC-1F00E5471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192" y="2462021"/>
            <a:ext cx="283465" cy="295657"/>
          </a:xfrm>
          <a:prstGeom prst="rect">
            <a:avLst/>
          </a:prstGeom>
        </p:spPr>
      </p:pic>
      <p:sp>
        <p:nvSpPr>
          <p:cNvPr id="9" name="폭발: 8pt 8">
            <a:extLst>
              <a:ext uri="{FF2B5EF4-FFF2-40B4-BE49-F238E27FC236}">
                <a16:creationId xmlns:a16="http://schemas.microsoft.com/office/drawing/2014/main" id="{F7FF0F76-31B8-4D74-93A6-35E69B50BCF9}"/>
              </a:ext>
            </a:extLst>
          </p:cNvPr>
          <p:cNvSpPr/>
          <p:nvPr/>
        </p:nvSpPr>
        <p:spPr>
          <a:xfrm>
            <a:off x="2643106" y="2449203"/>
            <a:ext cx="375176" cy="251998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061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재화 획득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재화 획득 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재화 등장과 같은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Goods_Effect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sp>
        <p:nvSpPr>
          <p:cNvPr id="14" name="Google Shape;456;p23">
            <a:extLst>
              <a:ext uri="{FF2B5EF4-FFF2-40B4-BE49-F238E27FC236}">
                <a16:creationId xmlns:a16="http://schemas.microsoft.com/office/drawing/2014/main" id="{22C48F57-F132-4580-914C-8E32520BBECD}"/>
              </a:ext>
            </a:extLst>
          </p:cNvPr>
          <p:cNvSpPr/>
          <p:nvPr/>
        </p:nvSpPr>
        <p:spPr>
          <a:xfrm>
            <a:off x="1757888" y="1652200"/>
            <a:ext cx="586260" cy="233622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10BC78B-E0AC-4792-ACCE-0A9C3652F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344CCC1-92C2-42D3-9C6B-372324A48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192" y="2462021"/>
            <a:ext cx="283465" cy="295657"/>
          </a:xfrm>
          <a:prstGeom prst="rect">
            <a:avLst/>
          </a:prstGeom>
        </p:spPr>
      </p:pic>
      <p:sp>
        <p:nvSpPr>
          <p:cNvPr id="19" name="폭발: 8pt 18">
            <a:extLst>
              <a:ext uri="{FF2B5EF4-FFF2-40B4-BE49-F238E27FC236}">
                <a16:creationId xmlns:a16="http://schemas.microsoft.com/office/drawing/2014/main" id="{40B1372D-029D-4B12-9750-35F1184B2001}"/>
              </a:ext>
            </a:extLst>
          </p:cNvPr>
          <p:cNvSpPr/>
          <p:nvPr/>
        </p:nvSpPr>
        <p:spPr>
          <a:xfrm>
            <a:off x="2643106" y="2449203"/>
            <a:ext cx="375176" cy="251998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278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01B58D18-3AC9-44FE-B631-C43D48456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재화 점멸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4602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재화가 점멸할 때는 </a:t>
            </a:r>
            <a:r>
              <a:rPr lang="en-US" altLang="ko-KR" sz="1200" b="1" dirty="0"/>
              <a:t>2</a:t>
            </a:r>
            <a:r>
              <a:rPr lang="ko-KR" altLang="en-US" sz="1200" b="1" dirty="0"/>
              <a:t>초 간격으로 점멸합니다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투명도 </a:t>
            </a:r>
            <a:r>
              <a:rPr lang="en-US" altLang="ko-KR" sz="1200" b="1" dirty="0"/>
              <a:t>100% -&gt; 0% / 1</a:t>
            </a:r>
            <a:r>
              <a:rPr lang="ko-KR" altLang="en-US" sz="1200" b="1" dirty="0"/>
              <a:t>초 이후에 다시 </a:t>
            </a:r>
            <a:r>
              <a:rPr lang="en-US" altLang="ko-KR" sz="1200" b="1" dirty="0"/>
              <a:t>0% -&gt; 100% </a:t>
            </a:r>
            <a:r>
              <a:rPr lang="ko-KR" altLang="en-US" sz="1200" b="1" dirty="0"/>
              <a:t>에 </a:t>
            </a:r>
            <a:r>
              <a:rPr lang="en-US" altLang="ko-KR" sz="1200" b="1" dirty="0"/>
              <a:t>1</a:t>
            </a:r>
            <a:r>
              <a:rPr lang="ko-KR" altLang="en-US" sz="1200" b="1" dirty="0"/>
              <a:t>초 </a:t>
            </a:r>
            <a:r>
              <a:rPr lang="en-US" altLang="ko-KR" sz="1200" b="1" dirty="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03BE16-0DA9-408A-98DC-1F00E5471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768" y="2462021"/>
            <a:ext cx="283465" cy="2956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B7D9F9B-7471-4A5D-8820-12B62F84320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100" y="2462021"/>
            <a:ext cx="283465" cy="2956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3FACE3A-76BC-43CF-B080-8357D94C0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432" y="2462020"/>
            <a:ext cx="283465" cy="295657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B1F4B9C-7A7C-4A8B-AB13-3CAC7E7191EA}"/>
              </a:ext>
            </a:extLst>
          </p:cNvPr>
          <p:cNvCxnSpPr>
            <a:cxnSpLocks/>
          </p:cNvCxnSpPr>
          <p:nvPr/>
        </p:nvCxnSpPr>
        <p:spPr>
          <a:xfrm>
            <a:off x="1922233" y="2609850"/>
            <a:ext cx="39786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CB14A89-322F-458E-A011-A3A29BE054CA}"/>
              </a:ext>
            </a:extLst>
          </p:cNvPr>
          <p:cNvCxnSpPr>
            <a:cxnSpLocks/>
          </p:cNvCxnSpPr>
          <p:nvPr/>
        </p:nvCxnSpPr>
        <p:spPr>
          <a:xfrm>
            <a:off x="2603565" y="2609850"/>
            <a:ext cx="39786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447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01B58D18-3AC9-44FE-B631-C43D48456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 err="1"/>
              <a:t>바운스</a:t>
            </a:r>
            <a:r>
              <a:rPr lang="ko-KR" altLang="en-US" dirty="0"/>
              <a:t> 이펙트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6006773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공이 벽에 튕길 때 마다</a:t>
            </a:r>
            <a:r>
              <a:rPr lang="en-US" altLang="ko-KR" sz="1200" b="1" dirty="0"/>
              <a:t>, </a:t>
            </a:r>
            <a:r>
              <a:rPr lang="ko-KR" altLang="en-US" sz="1200" b="1" dirty="0" err="1"/>
              <a:t>바운스</a:t>
            </a:r>
            <a:r>
              <a:rPr lang="ko-KR" altLang="en-US" sz="1200" b="1" dirty="0"/>
              <a:t> 이펙트가 등장합니다</a:t>
            </a:r>
            <a:r>
              <a:rPr lang="en-US" altLang="ko-KR" sz="1200" b="1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err="1"/>
              <a:t>바운스</a:t>
            </a:r>
            <a:r>
              <a:rPr lang="ko-KR" altLang="en-US" sz="1200" b="1" dirty="0"/>
              <a:t> 이펙트는 공이 튕기고 난 후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벽의 위치에 따라 등장합니다</a:t>
            </a:r>
            <a:r>
              <a:rPr lang="en-US" altLang="ko-KR" sz="1200" b="1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왼편의 벽이라면 튕기고 난 후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자리의 오른쪽에 이펙트가 등장합니다</a:t>
            </a:r>
            <a:r>
              <a:rPr lang="en-US" altLang="ko-KR" sz="1200" b="1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오른편의 벽이라면 튕기고 난 후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자리의 왼쪽에 이펙트가 등장합니다</a:t>
            </a:r>
            <a:r>
              <a:rPr lang="en-US" altLang="ko-KR" sz="1200" b="1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위쪽의 벽이라면 튕기고 난 후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자리에 이펙트가 등장합니다</a:t>
            </a:r>
            <a:r>
              <a:rPr lang="en-US" altLang="ko-KR" sz="1200" b="1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0B2EB1-CE92-44E6-9737-4CFBDAF9B49E}"/>
              </a:ext>
            </a:extLst>
          </p:cNvPr>
          <p:cNvSpPr/>
          <p:nvPr/>
        </p:nvSpPr>
        <p:spPr>
          <a:xfrm>
            <a:off x="3119718" y="5386107"/>
            <a:ext cx="259976" cy="27790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7F760E4-47C1-4433-B044-ECB5D4F5587B}"/>
              </a:ext>
            </a:extLst>
          </p:cNvPr>
          <p:cNvCxnSpPr>
            <a:cxnSpLocks/>
            <a:endCxn id="20" idx="3"/>
          </p:cNvCxnSpPr>
          <p:nvPr/>
        </p:nvCxnSpPr>
        <p:spPr>
          <a:xfrm flipV="1">
            <a:off x="2895600" y="3624309"/>
            <a:ext cx="753713" cy="83339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046F9AE-3739-4143-80DD-1D58CADB5BA9}"/>
              </a:ext>
            </a:extLst>
          </p:cNvPr>
          <p:cNvCxnSpPr>
            <a:cxnSpLocks/>
            <a:stCxn id="20" idx="3"/>
          </p:cNvCxnSpPr>
          <p:nvPr/>
        </p:nvCxnSpPr>
        <p:spPr>
          <a:xfrm flipH="1" flipV="1">
            <a:off x="2895601" y="2850503"/>
            <a:ext cx="753712" cy="77380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A06B2E2-45CC-45AC-9C2C-BEC27DB30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202" y="2961986"/>
            <a:ext cx="198120" cy="1981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04E5478-E3D6-45D0-B475-C82E8C20E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706" y="3525249"/>
            <a:ext cx="235268" cy="198120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66D09E0-4681-4384-A73C-9AED3E3E3A2A}"/>
              </a:ext>
            </a:extLst>
          </p:cNvPr>
          <p:cNvCxnSpPr>
            <a:cxnSpLocks/>
          </p:cNvCxnSpPr>
          <p:nvPr/>
        </p:nvCxnSpPr>
        <p:spPr>
          <a:xfrm flipV="1">
            <a:off x="357472" y="2790918"/>
            <a:ext cx="753713" cy="83339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0EA3F82-3099-42DF-AF2E-5152C8567AC8}"/>
              </a:ext>
            </a:extLst>
          </p:cNvPr>
          <p:cNvCxnSpPr>
            <a:cxnSpLocks/>
          </p:cNvCxnSpPr>
          <p:nvPr/>
        </p:nvCxnSpPr>
        <p:spPr>
          <a:xfrm flipH="1" flipV="1">
            <a:off x="357473" y="3624309"/>
            <a:ext cx="753712" cy="77380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4372BF7F-9804-4C83-B0A7-772C5CDD1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87" y="2957177"/>
            <a:ext cx="198120" cy="19812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5897C68-8965-4E03-B727-43E382A7E9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93" y="3525249"/>
            <a:ext cx="235268" cy="198120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0BD381A-2E0B-450C-BF8B-2C36D77C3276}"/>
              </a:ext>
            </a:extLst>
          </p:cNvPr>
          <p:cNvCxnSpPr>
            <a:cxnSpLocks/>
          </p:cNvCxnSpPr>
          <p:nvPr/>
        </p:nvCxnSpPr>
        <p:spPr>
          <a:xfrm flipH="1" flipV="1">
            <a:off x="2003393" y="2123607"/>
            <a:ext cx="753712" cy="77380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31FA030-D7DE-4167-A41B-7505E2181D58}"/>
              </a:ext>
            </a:extLst>
          </p:cNvPr>
          <p:cNvCxnSpPr>
            <a:cxnSpLocks/>
          </p:cNvCxnSpPr>
          <p:nvPr/>
        </p:nvCxnSpPr>
        <p:spPr>
          <a:xfrm flipH="1">
            <a:off x="1249681" y="2139717"/>
            <a:ext cx="753712" cy="75769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90C947D8-0DDA-4E07-8814-FAADDE64C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477" y="2419505"/>
            <a:ext cx="198120" cy="19812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7F0FD91D-C5C9-41A4-AAAB-602303ABE2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759" y="1863635"/>
            <a:ext cx="235268" cy="19812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446019D-527F-447D-BD02-3EC47307AFFE}"/>
              </a:ext>
            </a:extLst>
          </p:cNvPr>
          <p:cNvSpPr txBox="1"/>
          <p:nvPr/>
        </p:nvSpPr>
        <p:spPr>
          <a:xfrm>
            <a:off x="4395036" y="3624309"/>
            <a:ext cx="6971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애니메이션은 위에서 아래로 </a:t>
            </a:r>
            <a:r>
              <a:rPr lang="en-US" altLang="ko-KR" sz="1200" b="1"/>
              <a:t>0.3</a:t>
            </a:r>
            <a:r>
              <a:rPr lang="en-US" altLang="ko-KR" sz="1200" b="1" dirty="0"/>
              <a:t>5</a:t>
            </a:r>
            <a:r>
              <a:rPr lang="ko-KR" altLang="en-US" sz="1200" b="1"/>
              <a:t>초간 </a:t>
            </a:r>
            <a:r>
              <a:rPr lang="ko-KR" altLang="en-US" sz="1200" b="1" dirty="0"/>
              <a:t>상승하며 투명도 </a:t>
            </a:r>
            <a:r>
              <a:rPr lang="en-US" altLang="ko-KR" sz="1200" b="1" dirty="0"/>
              <a:t>0% -&gt;100% -&gt; 0% </a:t>
            </a:r>
            <a:r>
              <a:rPr lang="ko-KR" altLang="en-US" sz="1200" b="1" dirty="0"/>
              <a:t>순으로 변경됩니다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46637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29C9623-CFDF-48DE-B8C2-FC60997A6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게임 오버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별: 꼭짓점 6개 13">
            <a:extLst>
              <a:ext uri="{FF2B5EF4-FFF2-40B4-BE49-F238E27FC236}">
                <a16:creationId xmlns:a16="http://schemas.microsoft.com/office/drawing/2014/main" id="{FC1B81F1-C403-4AFC-882F-C9FB4799E7A4}"/>
              </a:ext>
            </a:extLst>
          </p:cNvPr>
          <p:cNvSpPr/>
          <p:nvPr/>
        </p:nvSpPr>
        <p:spPr>
          <a:xfrm>
            <a:off x="508312" y="117487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별: 꼭짓점 6개 15">
            <a:extLst>
              <a:ext uri="{FF2B5EF4-FFF2-40B4-BE49-F238E27FC236}">
                <a16:creationId xmlns:a16="http://schemas.microsoft.com/office/drawing/2014/main" id="{2395638C-3A91-4067-BF2F-BA2EA27FF117}"/>
              </a:ext>
            </a:extLst>
          </p:cNvPr>
          <p:cNvSpPr/>
          <p:nvPr/>
        </p:nvSpPr>
        <p:spPr>
          <a:xfrm>
            <a:off x="945347" y="1614100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별: 꼭짓점 6개 16">
            <a:extLst>
              <a:ext uri="{FF2B5EF4-FFF2-40B4-BE49-F238E27FC236}">
                <a16:creationId xmlns:a16="http://schemas.microsoft.com/office/drawing/2014/main" id="{2DC2D42A-A4E1-435B-BB05-2620D5170E11}"/>
              </a:ext>
            </a:extLst>
          </p:cNvPr>
          <p:cNvSpPr/>
          <p:nvPr/>
        </p:nvSpPr>
        <p:spPr>
          <a:xfrm>
            <a:off x="606888" y="2253972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별: 꼭짓점 6개 17">
            <a:extLst>
              <a:ext uri="{FF2B5EF4-FFF2-40B4-BE49-F238E27FC236}">
                <a16:creationId xmlns:a16="http://schemas.microsoft.com/office/drawing/2014/main" id="{2E064CB9-E1D9-47EB-85CA-E5F2C281ACB6}"/>
              </a:ext>
            </a:extLst>
          </p:cNvPr>
          <p:cNvSpPr/>
          <p:nvPr/>
        </p:nvSpPr>
        <p:spPr>
          <a:xfrm>
            <a:off x="1129105" y="1116968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별: 꼭짓점 6개 18">
            <a:extLst>
              <a:ext uri="{FF2B5EF4-FFF2-40B4-BE49-F238E27FC236}">
                <a16:creationId xmlns:a16="http://schemas.microsoft.com/office/drawing/2014/main" id="{2477C812-AB18-4738-9AC6-EE84C583D582}"/>
              </a:ext>
            </a:extLst>
          </p:cNvPr>
          <p:cNvSpPr/>
          <p:nvPr/>
        </p:nvSpPr>
        <p:spPr>
          <a:xfrm>
            <a:off x="1690297" y="1851156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별: 꼭짓점 6개 20">
            <a:extLst>
              <a:ext uri="{FF2B5EF4-FFF2-40B4-BE49-F238E27FC236}">
                <a16:creationId xmlns:a16="http://schemas.microsoft.com/office/drawing/2014/main" id="{853E52FE-3D70-4F35-BEBA-85C4C2CD108B}"/>
              </a:ext>
            </a:extLst>
          </p:cNvPr>
          <p:cNvSpPr/>
          <p:nvPr/>
        </p:nvSpPr>
        <p:spPr>
          <a:xfrm>
            <a:off x="2157069" y="117487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별: 꼭짓점 6개 21">
            <a:extLst>
              <a:ext uri="{FF2B5EF4-FFF2-40B4-BE49-F238E27FC236}">
                <a16:creationId xmlns:a16="http://schemas.microsoft.com/office/drawing/2014/main" id="{F3A5229A-E38B-458D-A087-26191E6F5E99}"/>
              </a:ext>
            </a:extLst>
          </p:cNvPr>
          <p:cNvSpPr/>
          <p:nvPr/>
        </p:nvSpPr>
        <p:spPr>
          <a:xfrm>
            <a:off x="2583154" y="1624857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별: 꼭짓점 6개 22">
            <a:extLst>
              <a:ext uri="{FF2B5EF4-FFF2-40B4-BE49-F238E27FC236}">
                <a16:creationId xmlns:a16="http://schemas.microsoft.com/office/drawing/2014/main" id="{9050EA05-43A4-4AC0-8043-A54C51685582}"/>
              </a:ext>
            </a:extLst>
          </p:cNvPr>
          <p:cNvSpPr/>
          <p:nvPr/>
        </p:nvSpPr>
        <p:spPr>
          <a:xfrm>
            <a:off x="3063296" y="1192727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별: 꼭짓점 6개 23">
            <a:extLst>
              <a:ext uri="{FF2B5EF4-FFF2-40B4-BE49-F238E27FC236}">
                <a16:creationId xmlns:a16="http://schemas.microsoft.com/office/drawing/2014/main" id="{DDD59983-CE66-4AE5-B386-D3B5D16A2070}"/>
              </a:ext>
            </a:extLst>
          </p:cNvPr>
          <p:cNvSpPr/>
          <p:nvPr/>
        </p:nvSpPr>
        <p:spPr>
          <a:xfrm>
            <a:off x="3191232" y="2155132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별: 꼭짓점 6개 24">
            <a:extLst>
              <a:ext uri="{FF2B5EF4-FFF2-40B4-BE49-F238E27FC236}">
                <a16:creationId xmlns:a16="http://schemas.microsoft.com/office/drawing/2014/main" id="{52184360-959D-4548-94EB-F2447A59CEAC}"/>
              </a:ext>
            </a:extLst>
          </p:cNvPr>
          <p:cNvSpPr/>
          <p:nvPr/>
        </p:nvSpPr>
        <p:spPr>
          <a:xfrm>
            <a:off x="347329" y="2775308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별: 꼭짓점 6개 25">
            <a:extLst>
              <a:ext uri="{FF2B5EF4-FFF2-40B4-BE49-F238E27FC236}">
                <a16:creationId xmlns:a16="http://schemas.microsoft.com/office/drawing/2014/main" id="{51051DAC-CD8A-4E2C-A5F7-77F6DD5F030F}"/>
              </a:ext>
            </a:extLst>
          </p:cNvPr>
          <p:cNvSpPr/>
          <p:nvPr/>
        </p:nvSpPr>
        <p:spPr>
          <a:xfrm>
            <a:off x="2279079" y="224229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8B6BAF-B7E9-4370-9391-F4931B436D51}"/>
              </a:ext>
            </a:extLst>
          </p:cNvPr>
          <p:cNvSpPr txBox="1"/>
          <p:nvPr/>
        </p:nvSpPr>
        <p:spPr>
          <a:xfrm>
            <a:off x="4395037" y="1614100"/>
            <a:ext cx="3376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게임 종료 팝업 창 뒤에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Clear_Effect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E81B599-47CF-416C-A50F-93E9CC5E2B95}"/>
              </a:ext>
            </a:extLst>
          </p:cNvPr>
          <p:cNvCxnSpPr>
            <a:cxnSpLocks/>
          </p:cNvCxnSpPr>
          <p:nvPr/>
        </p:nvCxnSpPr>
        <p:spPr>
          <a:xfrm>
            <a:off x="3231739" y="1802581"/>
            <a:ext cx="1035461" cy="166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CF25151-EC51-46E7-BCF9-CB281CE6F198}"/>
              </a:ext>
            </a:extLst>
          </p:cNvPr>
          <p:cNvSpPr txBox="1"/>
          <p:nvPr/>
        </p:nvSpPr>
        <p:spPr>
          <a:xfrm>
            <a:off x="4395037" y="2941217"/>
            <a:ext cx="4265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HOME</a:t>
            </a:r>
            <a:r>
              <a:rPr lang="ko-KR" altLang="en-US" sz="1200" b="1" dirty="0"/>
              <a:t>을 터치하면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아웃됩니다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이후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인 하며 터치한 화면으로 진행 됩니다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235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445977C-6E82-450C-B130-CDB06147C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2168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옵션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D20DC01-FE4A-47DC-BA1D-30F2D16C287A}"/>
              </a:ext>
            </a:extLst>
          </p:cNvPr>
          <p:cNvSpPr txBox="1"/>
          <p:nvPr/>
        </p:nvSpPr>
        <p:spPr>
          <a:xfrm>
            <a:off x="4395037" y="1614100"/>
            <a:ext cx="5272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옵션 화면 출력 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팝업이 작아진 상태에서 점점 커지며 등장합니다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7" name="화살표: 왼쪽/오른쪽 6">
            <a:extLst>
              <a:ext uri="{FF2B5EF4-FFF2-40B4-BE49-F238E27FC236}">
                <a16:creationId xmlns:a16="http://schemas.microsoft.com/office/drawing/2014/main" id="{5BBE90CD-44A6-49A3-9CAC-FB5A54DC2BBA}"/>
              </a:ext>
            </a:extLst>
          </p:cNvPr>
          <p:cNvSpPr/>
          <p:nvPr/>
        </p:nvSpPr>
        <p:spPr>
          <a:xfrm>
            <a:off x="974416" y="3130565"/>
            <a:ext cx="2114550" cy="14300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위쪽/아래쪽 7">
            <a:extLst>
              <a:ext uri="{FF2B5EF4-FFF2-40B4-BE49-F238E27FC236}">
                <a16:creationId xmlns:a16="http://schemas.microsoft.com/office/drawing/2014/main" id="{48F6E2AC-6B3E-4B46-9AA9-5A0135991D4A}"/>
              </a:ext>
            </a:extLst>
          </p:cNvPr>
          <p:cNvSpPr/>
          <p:nvPr/>
        </p:nvSpPr>
        <p:spPr>
          <a:xfrm>
            <a:off x="1919239" y="3540269"/>
            <a:ext cx="168307" cy="125249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854BF8-D23D-4A6B-84D3-88887CED8AD9}"/>
              </a:ext>
            </a:extLst>
          </p:cNvPr>
          <p:cNvSpPr txBox="1"/>
          <p:nvPr/>
        </p:nvSpPr>
        <p:spPr>
          <a:xfrm>
            <a:off x="3886698" y="4586334"/>
            <a:ext cx="5492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옆으로 늘어진 뒤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위 아래로 커지는 방식으로 총 </a:t>
            </a:r>
            <a:r>
              <a:rPr lang="en-US" altLang="ko-KR" sz="1200" b="1" dirty="0"/>
              <a:t>0.2</a:t>
            </a:r>
            <a:r>
              <a:rPr lang="ko-KR" altLang="en-US" sz="1200" b="1" dirty="0"/>
              <a:t>초의 시간이 소요됩니다</a:t>
            </a:r>
            <a:r>
              <a:rPr lang="en-US" altLang="ko-KR" sz="1200" b="1" dirty="0"/>
              <a:t>.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E43AC7C-91A2-4E7A-9E57-1CA667406405}"/>
              </a:ext>
            </a:extLst>
          </p:cNvPr>
          <p:cNvCxnSpPr>
            <a:cxnSpLocks/>
          </p:cNvCxnSpPr>
          <p:nvPr/>
        </p:nvCxnSpPr>
        <p:spPr>
          <a:xfrm>
            <a:off x="2831791" y="3762375"/>
            <a:ext cx="1054907" cy="1030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5232136-26ED-434F-875B-6814DD7154A3}"/>
              </a:ext>
            </a:extLst>
          </p:cNvPr>
          <p:cNvSpPr txBox="1"/>
          <p:nvPr/>
        </p:nvSpPr>
        <p:spPr>
          <a:xfrm>
            <a:off x="4395037" y="2032967"/>
            <a:ext cx="7478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이후의 팝업부터 해당 팝업 창 출력은 모두 공통 애니메이션 입니다</a:t>
            </a:r>
            <a:r>
              <a:rPr lang="en-US" altLang="ko-KR" sz="1200" b="1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옵션 화면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무한 모드 게임 오버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게임 종료 </a:t>
            </a:r>
            <a:r>
              <a:rPr lang="en-US" altLang="ko-KR" sz="1200" b="1" dirty="0"/>
              <a:t>/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 클리어 </a:t>
            </a:r>
            <a:r>
              <a:rPr lang="en-US" altLang="ko-KR" sz="1200" b="1" dirty="0"/>
              <a:t>/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 실패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공 획득 화면 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 </a:t>
            </a:r>
            <a:endParaRPr lang="en-US" altLang="ko-KR" sz="1200" b="1" dirty="0"/>
          </a:p>
        </p:txBody>
      </p:sp>
    </p:spTree>
    <p:extLst>
      <p:ext uri="{BB962C8B-B14F-4D97-AF65-F5344CB8AC3E}">
        <p14:creationId xmlns:p14="http://schemas.microsoft.com/office/powerpoint/2010/main" val="2387361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AC4ACC6-5B53-4855-B96F-C77565063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2168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옵션 닫기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D20DC01-FE4A-47DC-BA1D-30F2D16C287A}"/>
              </a:ext>
            </a:extLst>
          </p:cNvPr>
          <p:cNvSpPr txBox="1"/>
          <p:nvPr/>
        </p:nvSpPr>
        <p:spPr>
          <a:xfrm>
            <a:off x="4395037" y="1614100"/>
            <a:ext cx="4240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옵션 화면 닫기 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팝업이 점점 작아지며 사라집니다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7" name="화살표: 왼쪽/오른쪽 6">
            <a:extLst>
              <a:ext uri="{FF2B5EF4-FFF2-40B4-BE49-F238E27FC236}">
                <a16:creationId xmlns:a16="http://schemas.microsoft.com/office/drawing/2014/main" id="{5BBE90CD-44A6-49A3-9CAC-FB5A54DC2BBA}"/>
              </a:ext>
            </a:extLst>
          </p:cNvPr>
          <p:cNvSpPr/>
          <p:nvPr/>
        </p:nvSpPr>
        <p:spPr>
          <a:xfrm>
            <a:off x="974416" y="4514832"/>
            <a:ext cx="2114550" cy="14300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위쪽/아래쪽 7">
            <a:extLst>
              <a:ext uri="{FF2B5EF4-FFF2-40B4-BE49-F238E27FC236}">
                <a16:creationId xmlns:a16="http://schemas.microsoft.com/office/drawing/2014/main" id="{48F6E2AC-6B3E-4B46-9AA9-5A0135991D4A}"/>
              </a:ext>
            </a:extLst>
          </p:cNvPr>
          <p:cNvSpPr/>
          <p:nvPr/>
        </p:nvSpPr>
        <p:spPr>
          <a:xfrm>
            <a:off x="1919239" y="2802754"/>
            <a:ext cx="168307" cy="125249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854BF8-D23D-4A6B-84D3-88887CED8AD9}"/>
              </a:ext>
            </a:extLst>
          </p:cNvPr>
          <p:cNvSpPr txBox="1"/>
          <p:nvPr/>
        </p:nvSpPr>
        <p:spPr>
          <a:xfrm>
            <a:off x="3886698" y="4586334"/>
            <a:ext cx="5854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위 아래로 작아진 뒤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양 옆으로 줄어드는 방식으로 총 </a:t>
            </a:r>
            <a:r>
              <a:rPr lang="en-US" altLang="ko-KR" sz="1200" b="1" dirty="0"/>
              <a:t>0.2</a:t>
            </a:r>
            <a:r>
              <a:rPr lang="ko-KR" altLang="en-US" sz="1200" b="1" dirty="0"/>
              <a:t>초의 시간이 소요됩니다</a:t>
            </a:r>
            <a:r>
              <a:rPr lang="en-US" altLang="ko-KR" sz="1200" b="1" dirty="0"/>
              <a:t>.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E43AC7C-91A2-4E7A-9E57-1CA667406405}"/>
              </a:ext>
            </a:extLst>
          </p:cNvPr>
          <p:cNvCxnSpPr>
            <a:cxnSpLocks/>
          </p:cNvCxnSpPr>
          <p:nvPr/>
        </p:nvCxnSpPr>
        <p:spPr>
          <a:xfrm>
            <a:off x="2831791" y="3762375"/>
            <a:ext cx="1054907" cy="1030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CB2641-9D88-48F1-8797-27087A49D8A8}"/>
              </a:ext>
            </a:extLst>
          </p:cNvPr>
          <p:cNvSpPr txBox="1"/>
          <p:nvPr/>
        </p:nvSpPr>
        <p:spPr>
          <a:xfrm>
            <a:off x="4395037" y="2068727"/>
            <a:ext cx="7478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이후의 팝업부터 해당 팝업 창 닫기는 모두 공통 애니메이션 입니다</a:t>
            </a:r>
            <a:r>
              <a:rPr lang="en-US" altLang="ko-KR" sz="1200" b="1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옵션 화면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무한 모드 게임 오버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게임 종료 </a:t>
            </a:r>
            <a:r>
              <a:rPr lang="en-US" altLang="ko-KR" sz="1200" b="1" dirty="0"/>
              <a:t>/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 클리어 </a:t>
            </a:r>
            <a:r>
              <a:rPr lang="en-US" altLang="ko-KR" sz="1200" b="1" dirty="0"/>
              <a:t>/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 실패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공 획득 화면 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 </a:t>
            </a:r>
            <a:endParaRPr lang="en-US" altLang="ko-KR" sz="1200" b="1" dirty="0"/>
          </a:p>
        </p:txBody>
      </p:sp>
    </p:spTree>
    <p:extLst>
      <p:ext uri="{BB962C8B-B14F-4D97-AF65-F5344CB8AC3E}">
        <p14:creationId xmlns:p14="http://schemas.microsoft.com/office/powerpoint/2010/main" val="64802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옵션 샘플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5C55089E-9A3A-49AF-9DBF-A935D6BE3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90" y="730848"/>
            <a:ext cx="2728576" cy="48508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5006FB8-0C73-420B-AF4B-5387B4579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976" y="730836"/>
            <a:ext cx="2728582" cy="48508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C25411-8B61-438C-B74F-801C4BEF3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30836"/>
            <a:ext cx="2728582" cy="485081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1FCBF9E-9BEC-4BB3-B5BE-EF4616EE2B17}"/>
              </a:ext>
            </a:extLst>
          </p:cNvPr>
          <p:cNvSpPr txBox="1"/>
          <p:nvPr/>
        </p:nvSpPr>
        <p:spPr>
          <a:xfrm>
            <a:off x="482630" y="5837466"/>
            <a:ext cx="48974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빨간색은 옵션 오픈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주황색은 옵션 닫기를 순차적으로 나타냅니다</a:t>
            </a:r>
            <a:r>
              <a:rPr lang="en-US" altLang="ko-KR" sz="1200" b="1" dirty="0"/>
              <a:t>.</a:t>
            </a:r>
            <a:r>
              <a:rPr lang="ko-KR" altLang="en-US" sz="1200" b="1" dirty="0"/>
              <a:t> </a:t>
            </a:r>
            <a:endParaRPr lang="en-US" altLang="ko-KR" sz="1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6CA1F8-8917-490F-AD5C-C99B865BFD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2" y="730836"/>
            <a:ext cx="2728582" cy="48508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1844C20-F82B-438B-B379-AD402084FC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90" y="730836"/>
            <a:ext cx="2728576" cy="4850802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97153C0A-67D3-43A6-938F-238703EA22C6}"/>
              </a:ext>
            </a:extLst>
          </p:cNvPr>
          <p:cNvSpPr/>
          <p:nvPr/>
        </p:nvSpPr>
        <p:spPr>
          <a:xfrm rot="10800000">
            <a:off x="1469591" y="3571874"/>
            <a:ext cx="8086725" cy="23361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9D0D5C9C-189B-411A-A353-07EF7333C241}"/>
              </a:ext>
            </a:extLst>
          </p:cNvPr>
          <p:cNvSpPr/>
          <p:nvPr/>
        </p:nvSpPr>
        <p:spPr>
          <a:xfrm>
            <a:off x="1469592" y="1562100"/>
            <a:ext cx="8086725" cy="23361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301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52F27A6-0FDC-494A-A2E9-B778EF0EBE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4"/>
          <a:stretch/>
        </p:blipFill>
        <p:spPr>
          <a:xfrm>
            <a:off x="610285" y="698228"/>
            <a:ext cx="1649063" cy="58521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6825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/>
              <a:t>챌린지</a:t>
            </a:r>
            <a:r>
              <a:rPr lang="ko-KR" altLang="en-US" sz="1200" b="1" dirty="0"/>
              <a:t> 버튼을 터치하면 해당 방향으로 화면이 전환되며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 메인 화면으로 변경됩니다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5044D8D-99F8-4F78-990E-536A1A82B1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259348" y="698228"/>
            <a:ext cx="1645920" cy="5852160"/>
          </a:xfrm>
          <a:prstGeom prst="rect">
            <a:avLst/>
          </a:prstGeom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D87A6D6B-C63E-4B63-8823-690A354F018A}"/>
              </a:ext>
            </a:extLst>
          </p:cNvPr>
          <p:cNvSpPr/>
          <p:nvPr/>
        </p:nvSpPr>
        <p:spPr>
          <a:xfrm rot="5400000">
            <a:off x="1824059" y="2234344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629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메인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4628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각 </a:t>
            </a:r>
            <a:r>
              <a:rPr lang="ko-KR" altLang="en-US" sz="1200" b="1" dirty="0" err="1"/>
              <a:t>챌린지를</a:t>
            </a:r>
            <a:r>
              <a:rPr lang="ko-KR" altLang="en-US" sz="1200" b="1" dirty="0"/>
              <a:t> 터치하면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아웃됩니다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이후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인 하며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게임 화면으로 진행 됩니다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F95C-4972-42FC-8549-2C6E55D4C112}"/>
              </a:ext>
            </a:extLst>
          </p:cNvPr>
          <p:cNvSpPr/>
          <p:nvPr/>
        </p:nvSpPr>
        <p:spPr>
          <a:xfrm>
            <a:off x="471773" y="2382478"/>
            <a:ext cx="3042952" cy="1303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388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962A5-960C-440B-B6C8-00369A1BF4A2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버전 관리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B8BBA02-E71D-4A21-ADFC-D8CD6C217FC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EDE03AF-62B8-46AE-BE59-2B9509A744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250897"/>
              </p:ext>
            </p:extLst>
          </p:nvPr>
        </p:nvGraphicFramePr>
        <p:xfrm>
          <a:off x="138871" y="600197"/>
          <a:ext cx="8128000" cy="10913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289">
                  <a:extLst>
                    <a:ext uri="{9D8B030D-6E8A-4147-A177-3AD203B41FA5}">
                      <a16:colId xmlns:a16="http://schemas.microsoft.com/office/drawing/2014/main" val="2407364251"/>
                    </a:ext>
                  </a:extLst>
                </a:gridCol>
                <a:gridCol w="5068257">
                  <a:extLst>
                    <a:ext uri="{9D8B030D-6E8A-4147-A177-3AD203B41FA5}">
                      <a16:colId xmlns:a16="http://schemas.microsoft.com/office/drawing/2014/main" val="315526150"/>
                    </a:ext>
                  </a:extLst>
                </a:gridCol>
                <a:gridCol w="1240643">
                  <a:extLst>
                    <a:ext uri="{9D8B030D-6E8A-4147-A177-3AD203B41FA5}">
                      <a16:colId xmlns:a16="http://schemas.microsoft.com/office/drawing/2014/main" val="1517903445"/>
                    </a:ext>
                  </a:extLst>
                </a:gridCol>
                <a:gridCol w="1006811">
                  <a:extLst>
                    <a:ext uri="{9D8B030D-6E8A-4147-A177-3AD203B41FA5}">
                      <a16:colId xmlns:a16="http://schemas.microsoft.com/office/drawing/2014/main" val="3731516667"/>
                    </a:ext>
                  </a:extLst>
                </a:gridCol>
              </a:tblGrid>
              <a:tr h="272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버전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내용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날짜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266139"/>
                  </a:ext>
                </a:extLst>
              </a:tr>
              <a:tr h="2728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V1.0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초안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2019.4.22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904211"/>
                  </a:ext>
                </a:extLst>
              </a:tr>
              <a:tr h="2728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V1.1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수정 및 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2019.4.23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369297"/>
                  </a:ext>
                </a:extLst>
              </a:tr>
              <a:tr h="2728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V1.2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바운스</a:t>
                      </a:r>
                      <a:r>
                        <a:rPr lang="ko-KR" altLang="en-US" sz="1100" dirty="0"/>
                        <a:t> 효과 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2019.05.20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함</a:t>
                      </a:r>
                      <a:endParaRPr lang="en-US" altLang="ko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249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2492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메인 </a:t>
            </a:r>
            <a:r>
              <a:rPr lang="en-US" altLang="ko-KR" dirty="0"/>
              <a:t>– </a:t>
            </a:r>
            <a:r>
              <a:rPr lang="ko-KR" altLang="en-US" dirty="0"/>
              <a:t>클리어 이후 메인 전환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357473" y="5836605"/>
            <a:ext cx="40911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별이 </a:t>
            </a:r>
            <a:r>
              <a:rPr lang="ko-KR" altLang="en-US" sz="1200" b="1" dirty="0" err="1"/>
              <a:t>멀리서부터</a:t>
            </a:r>
            <a:r>
              <a:rPr lang="ko-KR" altLang="en-US" sz="1200" b="1" dirty="0"/>
              <a:t> 회전하며 해당 별의 자리로 들어갑니다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 err="1"/>
              <a:t>들어감과</a:t>
            </a:r>
            <a:r>
              <a:rPr lang="ko-KR" altLang="en-US" sz="1200" b="1" dirty="0"/>
              <a:t> 동시에 폭발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Star_Effect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2800500" cy="497866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1421FBB-4537-491E-805C-93BD105C8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2" y="2580893"/>
            <a:ext cx="466345" cy="4480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FDC492-6595-4E58-AB62-995CC484A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723" y="698229"/>
            <a:ext cx="2800500" cy="49786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066D7DD-1E57-42D9-8C1D-6BAEAFFA4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973" y="715638"/>
            <a:ext cx="2800500" cy="49786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7FA91AA-F485-4930-9286-B3F3F60B9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3702470" y="2668262"/>
            <a:ext cx="307327" cy="29527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E7F1D8-6B92-48E0-B463-B5F9ADBCCA7D}"/>
              </a:ext>
            </a:extLst>
          </p:cNvPr>
          <p:cNvSpPr/>
          <p:nvPr/>
        </p:nvSpPr>
        <p:spPr>
          <a:xfrm>
            <a:off x="357473" y="2458679"/>
            <a:ext cx="652177" cy="760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C6B2137-5004-4F28-B088-79AC2BF3766A}"/>
              </a:ext>
            </a:extLst>
          </p:cNvPr>
          <p:cNvSpPr/>
          <p:nvPr/>
        </p:nvSpPr>
        <p:spPr>
          <a:xfrm>
            <a:off x="3578407" y="2477729"/>
            <a:ext cx="564968" cy="665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폭발: 8pt 16">
            <a:extLst>
              <a:ext uri="{FF2B5EF4-FFF2-40B4-BE49-F238E27FC236}">
                <a16:creationId xmlns:a16="http://schemas.microsoft.com/office/drawing/2014/main" id="{E8336693-1195-4F85-8679-A48C763CCDA3}"/>
              </a:ext>
            </a:extLst>
          </p:cNvPr>
          <p:cNvSpPr/>
          <p:nvPr/>
        </p:nvSpPr>
        <p:spPr>
          <a:xfrm>
            <a:off x="6752580" y="2657217"/>
            <a:ext cx="504779" cy="339050"/>
          </a:xfrm>
          <a:prstGeom prst="irregularSeal1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1501A81-3F15-4B49-B780-F58A18516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828" y="2678921"/>
            <a:ext cx="262285" cy="25199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61F2786-387A-426C-ADB5-CBF7E96CC224}"/>
              </a:ext>
            </a:extLst>
          </p:cNvPr>
          <p:cNvSpPr/>
          <p:nvPr/>
        </p:nvSpPr>
        <p:spPr>
          <a:xfrm>
            <a:off x="6643972" y="2483138"/>
            <a:ext cx="690277" cy="660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732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0" y="68925"/>
            <a:ext cx="8280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메인 </a:t>
            </a:r>
            <a:r>
              <a:rPr lang="en-US" altLang="ko-KR" dirty="0"/>
              <a:t>– </a:t>
            </a:r>
            <a:r>
              <a:rPr lang="ko-KR" altLang="en-US" dirty="0"/>
              <a:t>클리어 이후 메인 전환 </a:t>
            </a:r>
            <a:r>
              <a:rPr lang="en-US" altLang="ko-KR" dirty="0"/>
              <a:t>( </a:t>
            </a:r>
            <a:r>
              <a:rPr lang="ko-KR" altLang="en-US" dirty="0"/>
              <a:t>여러 스테이지 클리어 시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357473" y="5836605"/>
            <a:ext cx="7520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마지막으로 클리어 한 스테이지의 별을 따라갑니다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( ex : 1~4 </a:t>
            </a:r>
            <a:r>
              <a:rPr lang="ko-KR" altLang="en-US" sz="1200" b="1" dirty="0"/>
              <a:t>스테이지 클리어 후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메인 화면으로 돌아왔을 경우 </a:t>
            </a:r>
            <a:r>
              <a:rPr lang="en-US" altLang="ko-KR" sz="1200" b="1" dirty="0"/>
              <a:t>4 </a:t>
            </a:r>
            <a:r>
              <a:rPr lang="ko-KR" altLang="en-US" sz="1200" b="1" dirty="0"/>
              <a:t>스테이지의 이펙트 </a:t>
            </a:r>
            <a:r>
              <a:rPr lang="en-US" altLang="ko-KR" sz="1200" b="1" dirty="0"/>
              <a:t>&amp; </a:t>
            </a:r>
            <a:r>
              <a:rPr lang="ko-KR" altLang="en-US" sz="1200" b="1" dirty="0"/>
              <a:t>애니메이션만 표시 </a:t>
            </a:r>
            <a:r>
              <a:rPr lang="en-US" altLang="ko-KR" sz="1200" b="1" dirty="0"/>
              <a:t>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2800500" cy="497866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1421FBB-4537-491E-805C-93BD105C8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099" y="2580893"/>
            <a:ext cx="466345" cy="4480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FDC492-6595-4E58-AB62-995CC484A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723" y="698229"/>
            <a:ext cx="2800500" cy="49786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066D7DD-1E57-42D9-8C1D-6BAEAFFA4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973" y="715638"/>
            <a:ext cx="2800500" cy="49786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7FA91AA-F485-4930-9286-B3F3F60B9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4375327" y="2668262"/>
            <a:ext cx="307327" cy="29527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E7F1D8-6B92-48E0-B463-B5F9ADBCCA7D}"/>
              </a:ext>
            </a:extLst>
          </p:cNvPr>
          <p:cNvSpPr/>
          <p:nvPr/>
        </p:nvSpPr>
        <p:spPr>
          <a:xfrm>
            <a:off x="1094470" y="2458679"/>
            <a:ext cx="652177" cy="760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C6B2137-5004-4F28-B088-79AC2BF3766A}"/>
              </a:ext>
            </a:extLst>
          </p:cNvPr>
          <p:cNvSpPr/>
          <p:nvPr/>
        </p:nvSpPr>
        <p:spPr>
          <a:xfrm>
            <a:off x="4251264" y="2477729"/>
            <a:ext cx="564968" cy="665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폭발: 8pt 16">
            <a:extLst>
              <a:ext uri="{FF2B5EF4-FFF2-40B4-BE49-F238E27FC236}">
                <a16:creationId xmlns:a16="http://schemas.microsoft.com/office/drawing/2014/main" id="{E8336693-1195-4F85-8679-A48C763CCDA3}"/>
              </a:ext>
            </a:extLst>
          </p:cNvPr>
          <p:cNvSpPr/>
          <p:nvPr/>
        </p:nvSpPr>
        <p:spPr>
          <a:xfrm>
            <a:off x="7427283" y="2657217"/>
            <a:ext cx="504779" cy="339050"/>
          </a:xfrm>
          <a:prstGeom prst="irregularSeal1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1501A81-3F15-4B49-B780-F58A18516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531" y="2678921"/>
            <a:ext cx="262285" cy="25199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61F2786-387A-426C-ADB5-CBF7E96CC224}"/>
              </a:ext>
            </a:extLst>
          </p:cNvPr>
          <p:cNvSpPr/>
          <p:nvPr/>
        </p:nvSpPr>
        <p:spPr>
          <a:xfrm>
            <a:off x="7318675" y="2483138"/>
            <a:ext cx="690277" cy="660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357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게임 화면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53415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무한 모드 게임 화면과 동일합니다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각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 시작 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문장이 등장한 후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유저가 화면을 터치하거나 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 err="1"/>
              <a:t>드래그하면</a:t>
            </a:r>
            <a:r>
              <a:rPr lang="ko-KR" altLang="en-US" sz="1200" b="1" dirty="0"/>
              <a:t> 해당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문장이 제거 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문장은 투명도 </a:t>
            </a:r>
            <a:r>
              <a:rPr lang="en-US" altLang="ko-KR" sz="1200" b="1" dirty="0"/>
              <a:t>100%</a:t>
            </a:r>
            <a:r>
              <a:rPr lang="ko-KR" altLang="en-US" sz="1200" b="1" dirty="0"/>
              <a:t>에서 </a:t>
            </a:r>
            <a:r>
              <a:rPr lang="en-US" altLang="ko-KR" sz="1200" b="1" dirty="0"/>
              <a:t>0</a:t>
            </a:r>
            <a:r>
              <a:rPr lang="ko-KR" altLang="en-US" sz="1200" b="1" dirty="0"/>
              <a:t>으로 줄어들며 없어집니다</a:t>
            </a:r>
            <a:r>
              <a:rPr lang="en-US" altLang="ko-KR" sz="1200" b="1" dirty="0"/>
              <a:t>. 0.35</a:t>
            </a:r>
            <a:r>
              <a:rPr lang="ko-KR" altLang="en-US" sz="1200" b="1" dirty="0"/>
              <a:t>초 소요</a:t>
            </a:r>
            <a:r>
              <a:rPr lang="en-US" altLang="ko-KR" sz="1200" b="1"/>
              <a:t>.</a:t>
            </a:r>
            <a:endParaRPr lang="en-US" altLang="ko-KR" sz="12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F95C-4972-42FC-8549-2C6E55D4C112}"/>
              </a:ext>
            </a:extLst>
          </p:cNvPr>
          <p:cNvSpPr/>
          <p:nvPr/>
        </p:nvSpPr>
        <p:spPr>
          <a:xfrm>
            <a:off x="471773" y="2382478"/>
            <a:ext cx="3042952" cy="1303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6013EF-27F3-4242-AD70-457A2AB42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5B522F-ED93-40CA-88F5-0CFBB4293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24707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92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클리어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F95C-4972-42FC-8549-2C6E55D4C112}"/>
              </a:ext>
            </a:extLst>
          </p:cNvPr>
          <p:cNvSpPr/>
          <p:nvPr/>
        </p:nvSpPr>
        <p:spPr>
          <a:xfrm>
            <a:off x="471773" y="2382478"/>
            <a:ext cx="3042952" cy="1303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6013EF-27F3-4242-AD70-457A2AB42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F6F875-EE73-4D97-9C3E-E8353CC850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29" y="661468"/>
            <a:ext cx="3291840" cy="58521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15DF58-324E-47A9-9740-963629031622}"/>
              </a:ext>
            </a:extLst>
          </p:cNvPr>
          <p:cNvSpPr txBox="1"/>
          <p:nvPr/>
        </p:nvSpPr>
        <p:spPr>
          <a:xfrm>
            <a:off x="4395037" y="2941217"/>
            <a:ext cx="4262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HOME </a:t>
            </a:r>
            <a:r>
              <a:rPr lang="ko-KR" altLang="en-US" sz="1200" b="1" dirty="0"/>
              <a:t>또는 </a:t>
            </a:r>
            <a:r>
              <a:rPr lang="en-US" altLang="ko-KR" sz="1200" b="1" dirty="0"/>
              <a:t>NEXT</a:t>
            </a:r>
            <a:r>
              <a:rPr lang="ko-KR" altLang="en-US" sz="1200" b="1" dirty="0"/>
              <a:t>를 터치하면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아웃됩니다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이후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인 하며 터치한 화면으로 진행 됩니다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716DD4-D968-4EE8-A497-9B19B5C8CC8E}"/>
              </a:ext>
            </a:extLst>
          </p:cNvPr>
          <p:cNvSpPr txBox="1"/>
          <p:nvPr/>
        </p:nvSpPr>
        <p:spPr>
          <a:xfrm>
            <a:off x="4395037" y="1614100"/>
            <a:ext cx="3629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클리어 팝업 창 뒤에 클리어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Clear_Effect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FAF630-8D23-49E6-975E-E11FA7DC4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46" y="2422869"/>
            <a:ext cx="2456693" cy="256337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EA9FFA-12F3-46DD-9219-13A334F877B9}"/>
              </a:ext>
            </a:extLst>
          </p:cNvPr>
          <p:cNvSpPr/>
          <p:nvPr/>
        </p:nvSpPr>
        <p:spPr>
          <a:xfrm>
            <a:off x="655445" y="4143375"/>
            <a:ext cx="2640205" cy="6762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E3C3DDD-C8BB-4D88-B005-DD0872BFE40D}"/>
              </a:ext>
            </a:extLst>
          </p:cNvPr>
          <p:cNvCxnSpPr>
            <a:cxnSpLocks/>
          </p:cNvCxnSpPr>
          <p:nvPr/>
        </p:nvCxnSpPr>
        <p:spPr>
          <a:xfrm>
            <a:off x="3231739" y="1802581"/>
            <a:ext cx="1035461" cy="166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별: 꼭짓점 6개 20">
            <a:extLst>
              <a:ext uri="{FF2B5EF4-FFF2-40B4-BE49-F238E27FC236}">
                <a16:creationId xmlns:a16="http://schemas.microsoft.com/office/drawing/2014/main" id="{85101C43-03D6-4163-81F8-1A71C4095733}"/>
              </a:ext>
            </a:extLst>
          </p:cNvPr>
          <p:cNvSpPr/>
          <p:nvPr/>
        </p:nvSpPr>
        <p:spPr>
          <a:xfrm>
            <a:off x="508312" y="117487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별: 꼭짓점 6개 21">
            <a:extLst>
              <a:ext uri="{FF2B5EF4-FFF2-40B4-BE49-F238E27FC236}">
                <a16:creationId xmlns:a16="http://schemas.microsoft.com/office/drawing/2014/main" id="{0345F0A7-B163-4545-AF38-2A90103C1DBD}"/>
              </a:ext>
            </a:extLst>
          </p:cNvPr>
          <p:cNvSpPr/>
          <p:nvPr/>
        </p:nvSpPr>
        <p:spPr>
          <a:xfrm>
            <a:off x="945347" y="1614100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별: 꼭짓점 6개 22">
            <a:extLst>
              <a:ext uri="{FF2B5EF4-FFF2-40B4-BE49-F238E27FC236}">
                <a16:creationId xmlns:a16="http://schemas.microsoft.com/office/drawing/2014/main" id="{C8EDE9FE-E2C6-4DE4-8711-2C029DEE4683}"/>
              </a:ext>
            </a:extLst>
          </p:cNvPr>
          <p:cNvSpPr/>
          <p:nvPr/>
        </p:nvSpPr>
        <p:spPr>
          <a:xfrm>
            <a:off x="606888" y="2253972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별: 꼭짓점 6개 23">
            <a:extLst>
              <a:ext uri="{FF2B5EF4-FFF2-40B4-BE49-F238E27FC236}">
                <a16:creationId xmlns:a16="http://schemas.microsoft.com/office/drawing/2014/main" id="{20A33A57-CEEC-4C56-8E6F-A9FEC0950615}"/>
              </a:ext>
            </a:extLst>
          </p:cNvPr>
          <p:cNvSpPr/>
          <p:nvPr/>
        </p:nvSpPr>
        <p:spPr>
          <a:xfrm>
            <a:off x="1691071" y="1351596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별: 꼭짓점 6개 25">
            <a:extLst>
              <a:ext uri="{FF2B5EF4-FFF2-40B4-BE49-F238E27FC236}">
                <a16:creationId xmlns:a16="http://schemas.microsoft.com/office/drawing/2014/main" id="{197BBCCB-72E9-46BD-A94F-5D8CDD83CD3E}"/>
              </a:ext>
            </a:extLst>
          </p:cNvPr>
          <p:cNvSpPr/>
          <p:nvPr/>
        </p:nvSpPr>
        <p:spPr>
          <a:xfrm>
            <a:off x="1129105" y="1116968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별: 꼭짓점 6개 26">
            <a:extLst>
              <a:ext uri="{FF2B5EF4-FFF2-40B4-BE49-F238E27FC236}">
                <a16:creationId xmlns:a16="http://schemas.microsoft.com/office/drawing/2014/main" id="{237D6BC3-6193-4DDF-BD70-81C5B85AAA51}"/>
              </a:ext>
            </a:extLst>
          </p:cNvPr>
          <p:cNvSpPr/>
          <p:nvPr/>
        </p:nvSpPr>
        <p:spPr>
          <a:xfrm>
            <a:off x="1690297" y="1851156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별: 꼭짓점 6개 27">
            <a:extLst>
              <a:ext uri="{FF2B5EF4-FFF2-40B4-BE49-F238E27FC236}">
                <a16:creationId xmlns:a16="http://schemas.microsoft.com/office/drawing/2014/main" id="{CB173454-D93E-42FE-88EA-ACCA3C37E5BD}"/>
              </a:ext>
            </a:extLst>
          </p:cNvPr>
          <p:cNvSpPr/>
          <p:nvPr/>
        </p:nvSpPr>
        <p:spPr>
          <a:xfrm>
            <a:off x="2157069" y="117487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별: 꼭짓점 6개 28">
            <a:extLst>
              <a:ext uri="{FF2B5EF4-FFF2-40B4-BE49-F238E27FC236}">
                <a16:creationId xmlns:a16="http://schemas.microsoft.com/office/drawing/2014/main" id="{0E109CFE-B90B-4A18-A0E5-1088A31797DD}"/>
              </a:ext>
            </a:extLst>
          </p:cNvPr>
          <p:cNvSpPr/>
          <p:nvPr/>
        </p:nvSpPr>
        <p:spPr>
          <a:xfrm>
            <a:off x="2583154" y="1624857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별: 꼭짓점 6개 29">
            <a:extLst>
              <a:ext uri="{FF2B5EF4-FFF2-40B4-BE49-F238E27FC236}">
                <a16:creationId xmlns:a16="http://schemas.microsoft.com/office/drawing/2014/main" id="{CC3C55C0-E6C7-4966-9A32-B6EA348F27A8}"/>
              </a:ext>
            </a:extLst>
          </p:cNvPr>
          <p:cNvSpPr/>
          <p:nvPr/>
        </p:nvSpPr>
        <p:spPr>
          <a:xfrm>
            <a:off x="3063296" y="1192727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별: 꼭짓점 6개 30">
            <a:extLst>
              <a:ext uri="{FF2B5EF4-FFF2-40B4-BE49-F238E27FC236}">
                <a16:creationId xmlns:a16="http://schemas.microsoft.com/office/drawing/2014/main" id="{E09F2922-C023-46B4-986B-835B830ADC8C}"/>
              </a:ext>
            </a:extLst>
          </p:cNvPr>
          <p:cNvSpPr/>
          <p:nvPr/>
        </p:nvSpPr>
        <p:spPr>
          <a:xfrm>
            <a:off x="3191232" y="2155132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별: 꼭짓점 6개 31">
            <a:extLst>
              <a:ext uri="{FF2B5EF4-FFF2-40B4-BE49-F238E27FC236}">
                <a16:creationId xmlns:a16="http://schemas.microsoft.com/office/drawing/2014/main" id="{F96BD66C-A606-4954-B744-A636B1A6095E}"/>
              </a:ext>
            </a:extLst>
          </p:cNvPr>
          <p:cNvSpPr/>
          <p:nvPr/>
        </p:nvSpPr>
        <p:spPr>
          <a:xfrm>
            <a:off x="347329" y="2775308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별: 꼭짓점 6개 32">
            <a:extLst>
              <a:ext uri="{FF2B5EF4-FFF2-40B4-BE49-F238E27FC236}">
                <a16:creationId xmlns:a16="http://schemas.microsoft.com/office/drawing/2014/main" id="{EE41F7F2-1EE8-4D1C-8E62-383BBC848272}"/>
              </a:ext>
            </a:extLst>
          </p:cNvPr>
          <p:cNvSpPr/>
          <p:nvPr/>
        </p:nvSpPr>
        <p:spPr>
          <a:xfrm>
            <a:off x="2279079" y="224229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243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올 클리어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F95C-4972-42FC-8549-2C6E55D4C112}"/>
              </a:ext>
            </a:extLst>
          </p:cNvPr>
          <p:cNvSpPr/>
          <p:nvPr/>
        </p:nvSpPr>
        <p:spPr>
          <a:xfrm>
            <a:off x="471773" y="2382478"/>
            <a:ext cx="3042952" cy="1303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6013EF-27F3-4242-AD70-457A2AB42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F6F875-EE73-4D97-9C3E-E8353CC850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29" y="661468"/>
            <a:ext cx="3291840" cy="58521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15DF58-324E-47A9-9740-963629031622}"/>
              </a:ext>
            </a:extLst>
          </p:cNvPr>
          <p:cNvSpPr txBox="1"/>
          <p:nvPr/>
        </p:nvSpPr>
        <p:spPr>
          <a:xfrm>
            <a:off x="4395037" y="2941217"/>
            <a:ext cx="4262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HOME</a:t>
            </a:r>
            <a:r>
              <a:rPr lang="ko-KR" altLang="en-US" sz="1200" b="1" dirty="0"/>
              <a:t> 버튼을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아웃됩니다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이후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인 하며 터치한 화면으로 진행 됩니다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716DD4-D968-4EE8-A497-9B19B5C8CC8E}"/>
              </a:ext>
            </a:extLst>
          </p:cNvPr>
          <p:cNvSpPr txBox="1"/>
          <p:nvPr/>
        </p:nvSpPr>
        <p:spPr>
          <a:xfrm>
            <a:off x="4395037" y="1614100"/>
            <a:ext cx="54325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클리어 팝업 창 뒤에 클리어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Clear_Effect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기존의 </a:t>
            </a:r>
            <a:r>
              <a:rPr lang="en-US" altLang="ko-KR" sz="1200" b="1" dirty="0"/>
              <a:t>HOME</a:t>
            </a:r>
            <a:r>
              <a:rPr lang="ko-KR" altLang="en-US" sz="1200" b="1" dirty="0"/>
              <a:t> 버튼이 제거되고</a:t>
            </a:r>
            <a:r>
              <a:rPr lang="en-US" altLang="ko-KR" sz="1200" b="1" dirty="0"/>
              <a:t>, NEXT </a:t>
            </a:r>
            <a:r>
              <a:rPr lang="ko-KR" altLang="en-US" sz="1200" b="1" dirty="0"/>
              <a:t>버튼이 </a:t>
            </a:r>
            <a:r>
              <a:rPr lang="en-US" altLang="ko-KR" sz="1200" b="1" dirty="0"/>
              <a:t>HOME </a:t>
            </a:r>
            <a:r>
              <a:rPr lang="ko-KR" altLang="en-US" sz="1200" b="1" dirty="0"/>
              <a:t>버튼으로 변경됩니다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FAF630-8D23-49E6-975E-E11FA7DC4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46" y="2422869"/>
            <a:ext cx="2456693" cy="2563373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E3C3DDD-C8BB-4D88-B005-DD0872BFE40D}"/>
              </a:ext>
            </a:extLst>
          </p:cNvPr>
          <p:cNvCxnSpPr>
            <a:cxnSpLocks/>
          </p:cNvCxnSpPr>
          <p:nvPr/>
        </p:nvCxnSpPr>
        <p:spPr>
          <a:xfrm>
            <a:off x="3231739" y="1802581"/>
            <a:ext cx="1035461" cy="166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별: 꼭짓점 6개 20">
            <a:extLst>
              <a:ext uri="{FF2B5EF4-FFF2-40B4-BE49-F238E27FC236}">
                <a16:creationId xmlns:a16="http://schemas.microsoft.com/office/drawing/2014/main" id="{85101C43-03D6-4163-81F8-1A71C4095733}"/>
              </a:ext>
            </a:extLst>
          </p:cNvPr>
          <p:cNvSpPr/>
          <p:nvPr/>
        </p:nvSpPr>
        <p:spPr>
          <a:xfrm>
            <a:off x="508312" y="117487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별: 꼭짓점 6개 21">
            <a:extLst>
              <a:ext uri="{FF2B5EF4-FFF2-40B4-BE49-F238E27FC236}">
                <a16:creationId xmlns:a16="http://schemas.microsoft.com/office/drawing/2014/main" id="{0345F0A7-B163-4545-AF38-2A90103C1DBD}"/>
              </a:ext>
            </a:extLst>
          </p:cNvPr>
          <p:cNvSpPr/>
          <p:nvPr/>
        </p:nvSpPr>
        <p:spPr>
          <a:xfrm>
            <a:off x="945347" y="1614100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별: 꼭짓점 6개 22">
            <a:extLst>
              <a:ext uri="{FF2B5EF4-FFF2-40B4-BE49-F238E27FC236}">
                <a16:creationId xmlns:a16="http://schemas.microsoft.com/office/drawing/2014/main" id="{C8EDE9FE-E2C6-4DE4-8711-2C029DEE4683}"/>
              </a:ext>
            </a:extLst>
          </p:cNvPr>
          <p:cNvSpPr/>
          <p:nvPr/>
        </p:nvSpPr>
        <p:spPr>
          <a:xfrm>
            <a:off x="606888" y="2253972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별: 꼭짓점 6개 23">
            <a:extLst>
              <a:ext uri="{FF2B5EF4-FFF2-40B4-BE49-F238E27FC236}">
                <a16:creationId xmlns:a16="http://schemas.microsoft.com/office/drawing/2014/main" id="{20A33A57-CEEC-4C56-8E6F-A9FEC0950615}"/>
              </a:ext>
            </a:extLst>
          </p:cNvPr>
          <p:cNvSpPr/>
          <p:nvPr/>
        </p:nvSpPr>
        <p:spPr>
          <a:xfrm>
            <a:off x="1691071" y="1351596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별: 꼭짓점 6개 25">
            <a:extLst>
              <a:ext uri="{FF2B5EF4-FFF2-40B4-BE49-F238E27FC236}">
                <a16:creationId xmlns:a16="http://schemas.microsoft.com/office/drawing/2014/main" id="{197BBCCB-72E9-46BD-A94F-5D8CDD83CD3E}"/>
              </a:ext>
            </a:extLst>
          </p:cNvPr>
          <p:cNvSpPr/>
          <p:nvPr/>
        </p:nvSpPr>
        <p:spPr>
          <a:xfrm>
            <a:off x="1129105" y="1116968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별: 꼭짓점 6개 26">
            <a:extLst>
              <a:ext uri="{FF2B5EF4-FFF2-40B4-BE49-F238E27FC236}">
                <a16:creationId xmlns:a16="http://schemas.microsoft.com/office/drawing/2014/main" id="{237D6BC3-6193-4DDF-BD70-81C5B85AAA51}"/>
              </a:ext>
            </a:extLst>
          </p:cNvPr>
          <p:cNvSpPr/>
          <p:nvPr/>
        </p:nvSpPr>
        <p:spPr>
          <a:xfrm>
            <a:off x="1690297" y="1851156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별: 꼭짓점 6개 27">
            <a:extLst>
              <a:ext uri="{FF2B5EF4-FFF2-40B4-BE49-F238E27FC236}">
                <a16:creationId xmlns:a16="http://schemas.microsoft.com/office/drawing/2014/main" id="{CB173454-D93E-42FE-88EA-ACCA3C37E5BD}"/>
              </a:ext>
            </a:extLst>
          </p:cNvPr>
          <p:cNvSpPr/>
          <p:nvPr/>
        </p:nvSpPr>
        <p:spPr>
          <a:xfrm>
            <a:off x="2157069" y="117487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별: 꼭짓점 6개 28">
            <a:extLst>
              <a:ext uri="{FF2B5EF4-FFF2-40B4-BE49-F238E27FC236}">
                <a16:creationId xmlns:a16="http://schemas.microsoft.com/office/drawing/2014/main" id="{0E109CFE-B90B-4A18-A0E5-1088A31797DD}"/>
              </a:ext>
            </a:extLst>
          </p:cNvPr>
          <p:cNvSpPr/>
          <p:nvPr/>
        </p:nvSpPr>
        <p:spPr>
          <a:xfrm>
            <a:off x="2583154" y="1624857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별: 꼭짓점 6개 29">
            <a:extLst>
              <a:ext uri="{FF2B5EF4-FFF2-40B4-BE49-F238E27FC236}">
                <a16:creationId xmlns:a16="http://schemas.microsoft.com/office/drawing/2014/main" id="{CC3C55C0-E6C7-4966-9A32-B6EA348F27A8}"/>
              </a:ext>
            </a:extLst>
          </p:cNvPr>
          <p:cNvSpPr/>
          <p:nvPr/>
        </p:nvSpPr>
        <p:spPr>
          <a:xfrm>
            <a:off x="3063296" y="1192727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별: 꼭짓점 6개 30">
            <a:extLst>
              <a:ext uri="{FF2B5EF4-FFF2-40B4-BE49-F238E27FC236}">
                <a16:creationId xmlns:a16="http://schemas.microsoft.com/office/drawing/2014/main" id="{E09F2922-C023-46B4-986B-835B830ADC8C}"/>
              </a:ext>
            </a:extLst>
          </p:cNvPr>
          <p:cNvSpPr/>
          <p:nvPr/>
        </p:nvSpPr>
        <p:spPr>
          <a:xfrm>
            <a:off x="3191232" y="2155132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별: 꼭짓점 6개 31">
            <a:extLst>
              <a:ext uri="{FF2B5EF4-FFF2-40B4-BE49-F238E27FC236}">
                <a16:creationId xmlns:a16="http://schemas.microsoft.com/office/drawing/2014/main" id="{F96BD66C-A606-4954-B744-A636B1A6095E}"/>
              </a:ext>
            </a:extLst>
          </p:cNvPr>
          <p:cNvSpPr/>
          <p:nvPr/>
        </p:nvSpPr>
        <p:spPr>
          <a:xfrm>
            <a:off x="347329" y="2775308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별: 꼭짓점 6개 32">
            <a:extLst>
              <a:ext uri="{FF2B5EF4-FFF2-40B4-BE49-F238E27FC236}">
                <a16:creationId xmlns:a16="http://schemas.microsoft.com/office/drawing/2014/main" id="{EE41F7F2-1EE8-4D1C-8E62-383BBC848272}"/>
              </a:ext>
            </a:extLst>
          </p:cNvPr>
          <p:cNvSpPr/>
          <p:nvPr/>
        </p:nvSpPr>
        <p:spPr>
          <a:xfrm>
            <a:off x="2279079" y="224229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C37109C7-FF03-4878-B7D0-671358302B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02" y="2423411"/>
            <a:ext cx="2456693" cy="256337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EA9FFA-12F3-46DD-9219-13A334F877B9}"/>
              </a:ext>
            </a:extLst>
          </p:cNvPr>
          <p:cNvSpPr/>
          <p:nvPr/>
        </p:nvSpPr>
        <p:spPr>
          <a:xfrm>
            <a:off x="1690297" y="4143375"/>
            <a:ext cx="1605353" cy="6762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760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E6958910-F34C-4EC5-AFC7-8C9E7FEC4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실패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15DF58-324E-47A9-9740-963629031622}"/>
              </a:ext>
            </a:extLst>
          </p:cNvPr>
          <p:cNvSpPr txBox="1"/>
          <p:nvPr/>
        </p:nvSpPr>
        <p:spPr>
          <a:xfrm>
            <a:off x="4395037" y="2941217"/>
            <a:ext cx="4495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REGAME </a:t>
            </a:r>
            <a:r>
              <a:rPr lang="ko-KR" altLang="en-US" sz="1200" b="1" dirty="0"/>
              <a:t>또는 </a:t>
            </a:r>
            <a:r>
              <a:rPr lang="en-US" altLang="ko-KR" sz="1200" b="1" dirty="0"/>
              <a:t>HOME</a:t>
            </a:r>
            <a:r>
              <a:rPr lang="ko-KR" altLang="en-US" sz="1200" b="1" dirty="0"/>
              <a:t>를 터치하면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아웃됩니다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이후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인 하며 터치한 화면으로 진행 됩니다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716DD4-D968-4EE8-A497-9B19B5C8CC8E}"/>
              </a:ext>
            </a:extLst>
          </p:cNvPr>
          <p:cNvSpPr txBox="1"/>
          <p:nvPr/>
        </p:nvSpPr>
        <p:spPr>
          <a:xfrm>
            <a:off x="4395037" y="1614100"/>
            <a:ext cx="3475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클리어 팝업 창 뒤에 실패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Fail_Effect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E3C3DDD-C8BB-4D88-B005-DD0872BFE40D}"/>
              </a:ext>
            </a:extLst>
          </p:cNvPr>
          <p:cNvCxnSpPr>
            <a:cxnSpLocks/>
          </p:cNvCxnSpPr>
          <p:nvPr/>
        </p:nvCxnSpPr>
        <p:spPr>
          <a:xfrm flipV="1">
            <a:off x="3476625" y="1819275"/>
            <a:ext cx="790575" cy="3660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구름 11">
            <a:extLst>
              <a:ext uri="{FF2B5EF4-FFF2-40B4-BE49-F238E27FC236}">
                <a16:creationId xmlns:a16="http://schemas.microsoft.com/office/drawing/2014/main" id="{6EC0B974-306E-4D57-AC67-44CB21FBAB91}"/>
              </a:ext>
            </a:extLst>
          </p:cNvPr>
          <p:cNvSpPr/>
          <p:nvPr/>
        </p:nvSpPr>
        <p:spPr>
          <a:xfrm>
            <a:off x="357472" y="2247352"/>
            <a:ext cx="1133475" cy="64633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구름 18">
            <a:extLst>
              <a:ext uri="{FF2B5EF4-FFF2-40B4-BE49-F238E27FC236}">
                <a16:creationId xmlns:a16="http://schemas.microsoft.com/office/drawing/2014/main" id="{CB334159-A298-49E4-BAFC-BB54B29723E5}"/>
              </a:ext>
            </a:extLst>
          </p:cNvPr>
          <p:cNvSpPr/>
          <p:nvPr/>
        </p:nvSpPr>
        <p:spPr>
          <a:xfrm>
            <a:off x="2547793" y="2347968"/>
            <a:ext cx="1133475" cy="64633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구름 19">
            <a:extLst>
              <a:ext uri="{FF2B5EF4-FFF2-40B4-BE49-F238E27FC236}">
                <a16:creationId xmlns:a16="http://schemas.microsoft.com/office/drawing/2014/main" id="{671BAC68-4A2A-4036-80A8-CBDCD45CCCB7}"/>
              </a:ext>
            </a:extLst>
          </p:cNvPr>
          <p:cNvSpPr/>
          <p:nvPr/>
        </p:nvSpPr>
        <p:spPr>
          <a:xfrm>
            <a:off x="157159" y="3490968"/>
            <a:ext cx="1133475" cy="64633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구름 20">
            <a:extLst>
              <a:ext uri="{FF2B5EF4-FFF2-40B4-BE49-F238E27FC236}">
                <a16:creationId xmlns:a16="http://schemas.microsoft.com/office/drawing/2014/main" id="{9F95B665-879C-4578-B255-693ABDF0E3CA}"/>
              </a:ext>
            </a:extLst>
          </p:cNvPr>
          <p:cNvSpPr/>
          <p:nvPr/>
        </p:nvSpPr>
        <p:spPr>
          <a:xfrm>
            <a:off x="1570694" y="4682837"/>
            <a:ext cx="1133475" cy="64633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구름 21">
            <a:extLst>
              <a:ext uri="{FF2B5EF4-FFF2-40B4-BE49-F238E27FC236}">
                <a16:creationId xmlns:a16="http://schemas.microsoft.com/office/drawing/2014/main" id="{463A89D1-5714-47CB-AC59-7B13173547DC}"/>
              </a:ext>
            </a:extLst>
          </p:cNvPr>
          <p:cNvSpPr/>
          <p:nvPr/>
        </p:nvSpPr>
        <p:spPr>
          <a:xfrm>
            <a:off x="2704169" y="3761269"/>
            <a:ext cx="1133475" cy="64633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F59ECF-3002-441B-ACA4-B02F26124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46" y="2433063"/>
            <a:ext cx="2456693" cy="256337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EA9FFA-12F3-46DD-9219-13A334F877B9}"/>
              </a:ext>
            </a:extLst>
          </p:cNvPr>
          <p:cNvSpPr/>
          <p:nvPr/>
        </p:nvSpPr>
        <p:spPr>
          <a:xfrm>
            <a:off x="655445" y="4143375"/>
            <a:ext cx="2640205" cy="7608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737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메인 옵션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3748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무한 모드 </a:t>
            </a:r>
            <a:r>
              <a:rPr lang="en-US" altLang="ko-KR" sz="1200" b="1" dirty="0"/>
              <a:t>- </a:t>
            </a:r>
            <a:r>
              <a:rPr lang="ko-KR" altLang="en-US" sz="1200" b="1" dirty="0"/>
              <a:t>게임 옵션 화면과 공통으로 사용합니다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F95C-4972-42FC-8549-2C6E55D4C112}"/>
              </a:ext>
            </a:extLst>
          </p:cNvPr>
          <p:cNvSpPr/>
          <p:nvPr/>
        </p:nvSpPr>
        <p:spPr>
          <a:xfrm>
            <a:off x="471773" y="2382478"/>
            <a:ext cx="3042952" cy="1303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6013EF-27F3-4242-AD70-457A2AB42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2ED938-3FE7-40D0-83A8-EAE98A60FC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5E8AF4-C052-4795-A4CF-852DD64D83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233A232-0416-4C53-B833-4E83D09E79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79849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732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게임 옵션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3748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무한 모드 </a:t>
            </a:r>
            <a:r>
              <a:rPr lang="en-US" altLang="ko-KR" sz="1200" b="1" dirty="0"/>
              <a:t>- </a:t>
            </a:r>
            <a:r>
              <a:rPr lang="ko-KR" altLang="en-US" sz="1200" b="1" dirty="0"/>
              <a:t>게임 옵션 화면과 공통으로 사용합니다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F95C-4972-42FC-8549-2C6E55D4C112}"/>
              </a:ext>
            </a:extLst>
          </p:cNvPr>
          <p:cNvSpPr/>
          <p:nvPr/>
        </p:nvSpPr>
        <p:spPr>
          <a:xfrm>
            <a:off x="471773" y="2382478"/>
            <a:ext cx="3042952" cy="1303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6013EF-27F3-4242-AD70-457A2AB42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2ED938-3FE7-40D0-83A8-EAE98A60FC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D95F455-A533-4F61-88D3-DF244ED42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3593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돌아가기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31"/>
          <a:stretch/>
        </p:blipFill>
        <p:spPr>
          <a:xfrm>
            <a:off x="2014823" y="698229"/>
            <a:ext cx="1585627" cy="58521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A43564C-1DE6-4910-8438-2ADB3C1750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368903" y="698229"/>
            <a:ext cx="1645920" cy="5852160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8BDA016E-E174-44DE-862A-B6DD17E5C16E}"/>
              </a:ext>
            </a:extLst>
          </p:cNvPr>
          <p:cNvSpPr/>
          <p:nvPr/>
        </p:nvSpPr>
        <p:spPr>
          <a:xfrm rot="16200000">
            <a:off x="1824059" y="2234344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38D4E-3B3D-4272-B7BF-FA9992CE4694}"/>
              </a:ext>
            </a:extLst>
          </p:cNvPr>
          <p:cNvSpPr txBox="1"/>
          <p:nvPr/>
        </p:nvSpPr>
        <p:spPr>
          <a:xfrm>
            <a:off x="4395037" y="1614100"/>
            <a:ext cx="68804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무한 모드 버튼을 터치하면 해당 방향으로 화면이 전환되며 무한 모드 메인 화면으로 변경됩니다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0677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보유 공 화면 </a:t>
            </a:r>
            <a:r>
              <a:rPr lang="en-US" altLang="ko-KR" dirty="0"/>
              <a:t>– </a:t>
            </a:r>
            <a:r>
              <a:rPr lang="ko-KR" altLang="en-US" dirty="0"/>
              <a:t>무한 모드에서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B5E1DCC-9AC4-4EBF-ABB8-F686259FE1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31"/>
          <a:stretch/>
        </p:blipFill>
        <p:spPr>
          <a:xfrm>
            <a:off x="2055697" y="698229"/>
            <a:ext cx="1585627" cy="58521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9D83C82-61E9-443B-9F09-0AD400C53C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31"/>
          <a:stretch/>
        </p:blipFill>
        <p:spPr>
          <a:xfrm>
            <a:off x="470070" y="698229"/>
            <a:ext cx="1585627" cy="5852160"/>
          </a:xfrm>
          <a:prstGeom prst="rect">
            <a:avLst/>
          </a:prstGeom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397C86CA-1011-45D4-8DF6-5C576E134711}"/>
              </a:ext>
            </a:extLst>
          </p:cNvPr>
          <p:cNvSpPr/>
          <p:nvPr/>
        </p:nvSpPr>
        <p:spPr>
          <a:xfrm rot="16200000">
            <a:off x="1879506" y="2234345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FD2013-70E5-4D87-8E45-39ACD34C9001}"/>
              </a:ext>
            </a:extLst>
          </p:cNvPr>
          <p:cNvSpPr txBox="1"/>
          <p:nvPr/>
        </p:nvSpPr>
        <p:spPr>
          <a:xfrm>
            <a:off x="4395037" y="1614100"/>
            <a:ext cx="6210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보유 공 버튼을 터치하면 해당 방향으로 화면이 전환되며 보유 공 화면으로 변경됩니다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202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962A5-960C-440B-B6C8-00369A1BF4A2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알림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B8BBA02-E71D-4A21-ADFC-D8CD6C217FC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B311644-2111-4C2C-B678-742309E00DFE}"/>
              </a:ext>
            </a:extLst>
          </p:cNvPr>
          <p:cNvSpPr txBox="1"/>
          <p:nvPr/>
        </p:nvSpPr>
        <p:spPr>
          <a:xfrm>
            <a:off x="55371" y="842575"/>
            <a:ext cx="67265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해당 문서에서 다루지 않은 모든 장면 및 이미지는 이펙트 및 애니메이션이 들어가지 않습니다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0027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보유 공 화면 </a:t>
            </a:r>
            <a:r>
              <a:rPr lang="en-US" altLang="ko-KR" dirty="0"/>
              <a:t>– </a:t>
            </a:r>
            <a:r>
              <a:rPr lang="ko-KR" altLang="en-US" dirty="0" err="1"/>
              <a:t>챌린지</a:t>
            </a:r>
            <a:r>
              <a:rPr lang="ko-KR" altLang="en-US" dirty="0"/>
              <a:t> 모드에서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31"/>
          <a:stretch/>
        </p:blipFill>
        <p:spPr>
          <a:xfrm>
            <a:off x="2014823" y="698229"/>
            <a:ext cx="1585627" cy="58521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A43564C-1DE6-4910-8438-2ADB3C1750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368903" y="698229"/>
            <a:ext cx="1645920" cy="5852160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8BDA016E-E174-44DE-862A-B6DD17E5C16E}"/>
              </a:ext>
            </a:extLst>
          </p:cNvPr>
          <p:cNvSpPr/>
          <p:nvPr/>
        </p:nvSpPr>
        <p:spPr>
          <a:xfrm rot="16200000">
            <a:off x="1824059" y="2234344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38D4E-3B3D-4272-B7BF-FA9992CE4694}"/>
              </a:ext>
            </a:extLst>
          </p:cNvPr>
          <p:cNvSpPr txBox="1"/>
          <p:nvPr/>
        </p:nvSpPr>
        <p:spPr>
          <a:xfrm>
            <a:off x="7433512" y="833050"/>
            <a:ext cx="41601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모드에서 보유 공 버튼을 터치하면 해당 방향으로 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화면이 전환되며 무한 모드 메인 화면을 거쳐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보유 공 화면으로 변경됩니다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5E1DCC-9AC4-4EBF-ABB8-F686259FE1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31"/>
          <a:stretch/>
        </p:blipFill>
        <p:spPr>
          <a:xfrm>
            <a:off x="5560897" y="698229"/>
            <a:ext cx="1585627" cy="58521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9D83C82-61E9-443B-9F09-0AD400C53C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31"/>
          <a:stretch/>
        </p:blipFill>
        <p:spPr>
          <a:xfrm>
            <a:off x="3975270" y="698229"/>
            <a:ext cx="1585627" cy="5852160"/>
          </a:xfrm>
          <a:prstGeom prst="rect">
            <a:avLst/>
          </a:prstGeom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397C86CA-1011-45D4-8DF6-5C576E134711}"/>
              </a:ext>
            </a:extLst>
          </p:cNvPr>
          <p:cNvSpPr/>
          <p:nvPr/>
        </p:nvSpPr>
        <p:spPr>
          <a:xfrm rot="16200000">
            <a:off x="5384706" y="2234345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523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보유 공 메인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A967A5DF-822B-40F7-B31E-B2350267C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8E71DC-F0FF-4B02-A33E-393D997AE80A}"/>
              </a:ext>
            </a:extLst>
          </p:cNvPr>
          <p:cNvSpPr txBox="1"/>
          <p:nvPr/>
        </p:nvSpPr>
        <p:spPr>
          <a:xfrm>
            <a:off x="4038847" y="4162037"/>
            <a:ext cx="3267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해당 구간은 위 아래로 스크롤이 가능합니다</a:t>
            </a:r>
            <a:r>
              <a:rPr lang="en-US" altLang="ko-KR" sz="1200" b="1" dirty="0"/>
              <a:t>.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2B60A8B-0702-4FC7-8EDC-45C51C0B8606}"/>
              </a:ext>
            </a:extLst>
          </p:cNvPr>
          <p:cNvCxnSpPr/>
          <p:nvPr/>
        </p:nvCxnSpPr>
        <p:spPr>
          <a:xfrm>
            <a:off x="3876675" y="2828925"/>
            <a:ext cx="0" cy="2943225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0727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보유 공 메인 </a:t>
            </a:r>
            <a:r>
              <a:rPr lang="en-US" altLang="ko-KR" dirty="0"/>
              <a:t>– </a:t>
            </a:r>
            <a:r>
              <a:rPr lang="ko-KR" altLang="en-US" dirty="0"/>
              <a:t>현재 사용중인 공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A967A5DF-822B-40F7-B31E-B2350267C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D138E4-8281-41A0-A3B1-A330B2636472}"/>
              </a:ext>
            </a:extLst>
          </p:cNvPr>
          <p:cNvSpPr/>
          <p:nvPr/>
        </p:nvSpPr>
        <p:spPr>
          <a:xfrm>
            <a:off x="576548" y="2590800"/>
            <a:ext cx="461677" cy="561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8CEEA5-2A21-4F57-A72F-2C3B7CFAE523}"/>
              </a:ext>
            </a:extLst>
          </p:cNvPr>
          <p:cNvSpPr txBox="1"/>
          <p:nvPr/>
        </p:nvSpPr>
        <p:spPr>
          <a:xfrm>
            <a:off x="4395037" y="1614100"/>
            <a:ext cx="5634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현재 사용중인 공은 압정으로 표시합니다</a:t>
            </a:r>
            <a:r>
              <a:rPr lang="en-US" altLang="ko-KR" sz="1200" b="1" dirty="0"/>
              <a:t>. ( </a:t>
            </a:r>
            <a:r>
              <a:rPr lang="ko-KR" altLang="en-US" sz="1200" b="1" dirty="0"/>
              <a:t>애니메이션 및 이펙트는 없습니다</a:t>
            </a:r>
            <a:r>
              <a:rPr lang="en-US" altLang="ko-KR" sz="1200" b="1" dirty="0"/>
              <a:t>. )</a:t>
            </a:r>
          </a:p>
        </p:txBody>
      </p:sp>
    </p:spTree>
    <p:extLst>
      <p:ext uri="{BB962C8B-B14F-4D97-AF65-F5344CB8AC3E}">
        <p14:creationId xmlns:p14="http://schemas.microsoft.com/office/powerpoint/2010/main" val="213847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보유 공 메인 </a:t>
            </a:r>
            <a:r>
              <a:rPr lang="en-US" altLang="ko-KR" dirty="0"/>
              <a:t>- </a:t>
            </a:r>
            <a:r>
              <a:rPr lang="ko-KR" altLang="en-US" dirty="0" err="1"/>
              <a:t>뒤로가기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EA92D93-39E7-4CE3-BE49-B30442B16E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041865" y="661468"/>
            <a:ext cx="1645920" cy="58521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967A5DF-822B-40F7-B31E-B2350267C2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0" r="1096"/>
          <a:stretch/>
        </p:blipFill>
        <p:spPr>
          <a:xfrm>
            <a:off x="506030" y="661468"/>
            <a:ext cx="1597981" cy="5852160"/>
          </a:xfrm>
          <a:prstGeom prst="rect">
            <a:avLst/>
          </a:prstGeom>
        </p:spPr>
      </p:pic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28F1532D-7B90-4C33-8881-ED7D8D93ECDD}"/>
              </a:ext>
            </a:extLst>
          </p:cNvPr>
          <p:cNvSpPr/>
          <p:nvPr/>
        </p:nvSpPr>
        <p:spPr>
          <a:xfrm rot="16200000">
            <a:off x="1927820" y="2234344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052559-4F6D-49DD-ACFD-34FEA68CC9B8}"/>
              </a:ext>
            </a:extLst>
          </p:cNvPr>
          <p:cNvSpPr txBox="1"/>
          <p:nvPr/>
        </p:nvSpPr>
        <p:spPr>
          <a:xfrm>
            <a:off x="4482417" y="1214790"/>
            <a:ext cx="32271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보유 공 화면에서 </a:t>
            </a:r>
            <a:r>
              <a:rPr lang="ko-KR" altLang="en-US" sz="1200" b="1" dirty="0" err="1"/>
              <a:t>뒤로가기</a:t>
            </a:r>
            <a:r>
              <a:rPr lang="ko-KR" altLang="en-US" sz="1200" b="1" dirty="0"/>
              <a:t> 버튼을 터치하면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해당 방향으로 화면이 전환되며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무한 모드 메인 화면으로 변경됩니다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97878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817E1E1-849F-4C83-944E-95B6239F8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23" y="661468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공 획득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BE9F6D-C940-4CCA-A454-96C9C4CC5A99}"/>
              </a:ext>
            </a:extLst>
          </p:cNvPr>
          <p:cNvSpPr txBox="1"/>
          <p:nvPr/>
        </p:nvSpPr>
        <p:spPr>
          <a:xfrm>
            <a:off x="4395037" y="2392176"/>
            <a:ext cx="3530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공 획득 팝업 창 뒤에 축하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Congrats_Effect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sp>
        <p:nvSpPr>
          <p:cNvPr id="8" name="별: 꼭짓점 7개 7">
            <a:extLst>
              <a:ext uri="{FF2B5EF4-FFF2-40B4-BE49-F238E27FC236}">
                <a16:creationId xmlns:a16="http://schemas.microsoft.com/office/drawing/2014/main" id="{9A9D2B7B-244E-45BC-BF20-3AC978A8A7E4}"/>
              </a:ext>
            </a:extLst>
          </p:cNvPr>
          <p:cNvSpPr/>
          <p:nvPr/>
        </p:nvSpPr>
        <p:spPr>
          <a:xfrm>
            <a:off x="55371" y="1776025"/>
            <a:ext cx="3842104" cy="3842104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A7CF025-1863-40AF-AFC9-B2A5E985B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57" y="2659377"/>
            <a:ext cx="2014732" cy="2301245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094721D-CE21-4E2E-9749-B5E22880F597}"/>
              </a:ext>
            </a:extLst>
          </p:cNvPr>
          <p:cNvCxnSpPr>
            <a:cxnSpLocks/>
          </p:cNvCxnSpPr>
          <p:nvPr/>
        </p:nvCxnSpPr>
        <p:spPr>
          <a:xfrm>
            <a:off x="3476625" y="2185331"/>
            <a:ext cx="703902" cy="3453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화살표: 왼쪽/오른쪽 13">
            <a:extLst>
              <a:ext uri="{FF2B5EF4-FFF2-40B4-BE49-F238E27FC236}">
                <a16:creationId xmlns:a16="http://schemas.microsoft.com/office/drawing/2014/main" id="{DA05927A-F3F2-4A5C-A53C-190C6B03C7E3}"/>
              </a:ext>
            </a:extLst>
          </p:cNvPr>
          <p:cNvSpPr/>
          <p:nvPr/>
        </p:nvSpPr>
        <p:spPr>
          <a:xfrm>
            <a:off x="1197745" y="3740908"/>
            <a:ext cx="1557353" cy="13817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위쪽/아래쪽 14">
            <a:extLst>
              <a:ext uri="{FF2B5EF4-FFF2-40B4-BE49-F238E27FC236}">
                <a16:creationId xmlns:a16="http://schemas.microsoft.com/office/drawing/2014/main" id="{E8AAD83C-4593-4398-93C3-EA8C7C08E69E}"/>
              </a:ext>
            </a:extLst>
          </p:cNvPr>
          <p:cNvSpPr/>
          <p:nvPr/>
        </p:nvSpPr>
        <p:spPr>
          <a:xfrm>
            <a:off x="1892269" y="3183753"/>
            <a:ext cx="168307" cy="125249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BD3A3-D04D-404C-BFB1-C73D0C5A50D3}"/>
              </a:ext>
            </a:extLst>
          </p:cNvPr>
          <p:cNvSpPr txBox="1"/>
          <p:nvPr/>
        </p:nvSpPr>
        <p:spPr>
          <a:xfrm>
            <a:off x="4395037" y="1498880"/>
            <a:ext cx="5272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옵션 화면 출력 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팝업이 작아진 상태에서 점점 커지며 등장합니다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BAF7CB-C0A9-4A8A-8633-834BF7AA7929}"/>
              </a:ext>
            </a:extLst>
          </p:cNvPr>
          <p:cNvSpPr txBox="1"/>
          <p:nvPr/>
        </p:nvSpPr>
        <p:spPr>
          <a:xfrm>
            <a:off x="3886698" y="4586334"/>
            <a:ext cx="4980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상하좌우가 한번에 늘어나는 방식으로 총 </a:t>
            </a:r>
            <a:r>
              <a:rPr lang="en-US" altLang="ko-KR" sz="1200" b="1" dirty="0"/>
              <a:t>0.2</a:t>
            </a:r>
            <a:r>
              <a:rPr lang="ko-KR" altLang="en-US" sz="1200" b="1" dirty="0"/>
              <a:t>초의 시간이 소요됩니다</a:t>
            </a:r>
            <a:r>
              <a:rPr lang="en-US" altLang="ko-KR" sz="1200" b="1" dirty="0"/>
              <a:t>.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04D8749-65A0-40EA-B2C7-AA6C071F4235}"/>
              </a:ext>
            </a:extLst>
          </p:cNvPr>
          <p:cNvCxnSpPr>
            <a:cxnSpLocks/>
          </p:cNvCxnSpPr>
          <p:nvPr/>
        </p:nvCxnSpPr>
        <p:spPr>
          <a:xfrm>
            <a:off x="2831791" y="3762375"/>
            <a:ext cx="1054907" cy="1030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309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공 획득 샘플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Google Shape;456;p23">
            <a:extLst>
              <a:ext uri="{FF2B5EF4-FFF2-40B4-BE49-F238E27FC236}">
                <a16:creationId xmlns:a16="http://schemas.microsoft.com/office/drawing/2014/main" id="{22C48F57-F132-4580-914C-8E32520BBECD}"/>
              </a:ext>
            </a:extLst>
          </p:cNvPr>
          <p:cNvSpPr/>
          <p:nvPr/>
        </p:nvSpPr>
        <p:spPr>
          <a:xfrm>
            <a:off x="1757888" y="1652200"/>
            <a:ext cx="586260" cy="233622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55089E-9A3A-49AF-9DBF-A935D6BE3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697" y="730848"/>
            <a:ext cx="2728576" cy="48508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5006FB8-0C73-420B-AF4B-5387B4579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30" y="730836"/>
            <a:ext cx="2728582" cy="48508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C25411-8B61-438C-B74F-801C4BEF3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664" y="730836"/>
            <a:ext cx="2728582" cy="48508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B678B05-128E-423A-9E89-47C36E0A60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30" y="743535"/>
            <a:ext cx="2728576" cy="48508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D355B3-4C9D-4BF3-954F-F0D2C84CE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661" y="730836"/>
            <a:ext cx="2728576" cy="48508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3F0F24D-B608-4F49-87BD-8EF074AE28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697" y="730836"/>
            <a:ext cx="2735719" cy="4863501"/>
          </a:xfrm>
          <a:prstGeom prst="rect">
            <a:avLst/>
          </a:prstGeom>
        </p:spPr>
      </p:pic>
      <p:sp>
        <p:nvSpPr>
          <p:cNvPr id="18" name="별: 꼭짓점 7개 17">
            <a:extLst>
              <a:ext uri="{FF2B5EF4-FFF2-40B4-BE49-F238E27FC236}">
                <a16:creationId xmlns:a16="http://schemas.microsoft.com/office/drawing/2014/main" id="{9BEBE37D-6588-408E-B5FB-38236148B5DC}"/>
              </a:ext>
            </a:extLst>
          </p:cNvPr>
          <p:cNvSpPr/>
          <p:nvPr/>
        </p:nvSpPr>
        <p:spPr>
          <a:xfrm>
            <a:off x="7257933" y="1276350"/>
            <a:ext cx="3842104" cy="3842104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D155A7E-E4A2-45F5-B509-63B4B7C7C2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619" y="2002630"/>
            <a:ext cx="2014732" cy="2301245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12AE2F7-A05C-443F-92F1-1C259FED5580}"/>
              </a:ext>
            </a:extLst>
          </p:cNvPr>
          <p:cNvSpPr/>
          <p:nvPr/>
        </p:nvSpPr>
        <p:spPr>
          <a:xfrm>
            <a:off x="1469592" y="1885822"/>
            <a:ext cx="8086725" cy="23361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0664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445977C-6E82-450C-B130-CDB06147C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2168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옵션</a:t>
            </a:r>
            <a:r>
              <a:rPr lang="en-US" altLang="ko-KR" dirty="0"/>
              <a:t> - </a:t>
            </a:r>
            <a:r>
              <a:rPr lang="ko-KR" altLang="en-US" dirty="0"/>
              <a:t>쿠폰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5232136-26ED-434F-875B-6814DD7154A3}"/>
              </a:ext>
            </a:extLst>
          </p:cNvPr>
          <p:cNvSpPr txBox="1"/>
          <p:nvPr/>
        </p:nvSpPr>
        <p:spPr>
          <a:xfrm>
            <a:off x="4395037" y="2032967"/>
            <a:ext cx="36343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쿠폰 버튼을 터치했을 때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출력되는 화면입니다</a:t>
            </a:r>
            <a:r>
              <a:rPr lang="en-US" altLang="ko-KR" sz="1200" b="1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화면 밖을 터치하면 해당 팝업창이 제거됩니다</a:t>
            </a:r>
            <a:r>
              <a:rPr lang="en-US" altLang="ko-KR" sz="1200" b="1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애니메이션은 없습니다</a:t>
            </a:r>
            <a:r>
              <a:rPr lang="en-US" altLang="ko-KR" sz="1200" b="1" dirty="0"/>
              <a:t>. )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28A9366-5A36-44C1-B8E0-FCEF1DD7B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78" y="2983990"/>
            <a:ext cx="3011430" cy="149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113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게임 종료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E02F87B6-180C-407A-B597-328475E2C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6983B0-B888-4B30-8156-BDACBFDE7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C807BD-EAF1-4BD7-A96C-541BEB0613ED}"/>
              </a:ext>
            </a:extLst>
          </p:cNvPr>
          <p:cNvSpPr txBox="1"/>
          <p:nvPr/>
        </p:nvSpPr>
        <p:spPr>
          <a:xfrm>
            <a:off x="4395037" y="1614100"/>
            <a:ext cx="3748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무한 모드 </a:t>
            </a:r>
            <a:r>
              <a:rPr lang="en-US" altLang="ko-KR" sz="1200" b="1" dirty="0"/>
              <a:t>- </a:t>
            </a:r>
            <a:r>
              <a:rPr lang="ko-KR" altLang="en-US" sz="1200" b="1" dirty="0"/>
              <a:t>게임 옵션 화면과 공통으로 사용합니다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397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52F27A6-0FDC-494A-A2E9-B778EF0EB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073DE6-ED4C-462B-92A8-445F29B163E9}"/>
              </a:ext>
            </a:extLst>
          </p:cNvPr>
          <p:cNvSpPr/>
          <p:nvPr/>
        </p:nvSpPr>
        <p:spPr>
          <a:xfrm>
            <a:off x="1100831" y="2379216"/>
            <a:ext cx="745724" cy="75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959CF572-3FCA-4D01-AECE-E85CC1A4F27A}"/>
              </a:ext>
            </a:extLst>
          </p:cNvPr>
          <p:cNvCxnSpPr>
            <a:stCxn id="8" idx="3"/>
          </p:cNvCxnSpPr>
          <p:nvPr/>
        </p:nvCxnSpPr>
        <p:spPr>
          <a:xfrm flipV="1">
            <a:off x="1846555" y="1752600"/>
            <a:ext cx="2449220" cy="1003917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5639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메인 화면에서 항상 해당 이미지는 위에서 아래로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떨어지는 애니메이션이 진행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이후에 다시 위로 올라가는 것이 아닌 다시 위에서 시작합니다</a:t>
            </a:r>
            <a:r>
              <a:rPr lang="en-US" altLang="ko-KR" sz="1200" b="1" dirty="0"/>
              <a:t>.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)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D87A6D6B-C63E-4B63-8823-690A354F018A}"/>
              </a:ext>
            </a:extLst>
          </p:cNvPr>
          <p:cNvSpPr/>
          <p:nvPr/>
        </p:nvSpPr>
        <p:spPr>
          <a:xfrm>
            <a:off x="725344" y="2442191"/>
            <a:ext cx="276225" cy="6286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50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52F27A6-0FDC-494A-A2E9-B778EF0EB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073DE6-ED4C-462B-92A8-445F29B163E9}"/>
              </a:ext>
            </a:extLst>
          </p:cNvPr>
          <p:cNvSpPr/>
          <p:nvPr/>
        </p:nvSpPr>
        <p:spPr>
          <a:xfrm>
            <a:off x="1586606" y="859499"/>
            <a:ext cx="1861444" cy="75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5947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게임이 시작되면 해당 방향으로 해당 이미지들이 움직이며 화면 밖으로 사라집니다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투명도 </a:t>
            </a:r>
            <a:r>
              <a:rPr lang="en-US" altLang="ko-KR" sz="1200" b="1" dirty="0"/>
              <a:t>100% -&gt; 0%</a:t>
            </a:r>
            <a:r>
              <a:rPr lang="ko-KR" altLang="en-US" sz="1200" b="1" dirty="0"/>
              <a:t>으로 조절되며 </a:t>
            </a:r>
            <a:r>
              <a:rPr lang="en-US" altLang="ko-KR" sz="1200" b="1" dirty="0"/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80C8A9-B378-431B-B34B-62CD2DC8D823}"/>
              </a:ext>
            </a:extLst>
          </p:cNvPr>
          <p:cNvSpPr/>
          <p:nvPr/>
        </p:nvSpPr>
        <p:spPr>
          <a:xfrm>
            <a:off x="491230" y="5782470"/>
            <a:ext cx="2956819" cy="767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A24D02F-87A0-4C92-9D28-A6F882632EF5}"/>
              </a:ext>
            </a:extLst>
          </p:cNvPr>
          <p:cNvCxnSpPr>
            <a:cxnSpLocks/>
          </p:cNvCxnSpPr>
          <p:nvPr/>
        </p:nvCxnSpPr>
        <p:spPr>
          <a:xfrm flipV="1">
            <a:off x="2505075" y="594627"/>
            <a:ext cx="0" cy="7102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D9D3675-36C1-4242-B9A2-39A8341380BC}"/>
              </a:ext>
            </a:extLst>
          </p:cNvPr>
          <p:cNvCxnSpPr>
            <a:cxnSpLocks/>
          </p:cNvCxnSpPr>
          <p:nvPr/>
        </p:nvCxnSpPr>
        <p:spPr>
          <a:xfrm>
            <a:off x="1933575" y="5972175"/>
            <a:ext cx="0" cy="8001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793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073DE6-ED4C-462B-92A8-445F29B163E9}"/>
              </a:ext>
            </a:extLst>
          </p:cNvPr>
          <p:cNvSpPr/>
          <p:nvPr/>
        </p:nvSpPr>
        <p:spPr>
          <a:xfrm>
            <a:off x="1100831" y="2379216"/>
            <a:ext cx="745724" cy="75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5123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이후 해당 방향으로 해당 이미지들이 움직이며 화면 밖에서 등장합니다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투명도 </a:t>
            </a:r>
            <a:r>
              <a:rPr lang="en-US" altLang="ko-KR" sz="1200" b="1" dirty="0"/>
              <a:t>0% -&gt; 100%</a:t>
            </a:r>
            <a:r>
              <a:rPr lang="ko-KR" altLang="en-US" sz="1200" b="1" dirty="0"/>
              <a:t>으로 조절되며 </a:t>
            </a:r>
            <a:r>
              <a:rPr lang="en-US" altLang="ko-KR" sz="1200" b="1" dirty="0"/>
              <a:t>)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D87A6D6B-C63E-4B63-8823-690A354F018A}"/>
              </a:ext>
            </a:extLst>
          </p:cNvPr>
          <p:cNvSpPr/>
          <p:nvPr/>
        </p:nvSpPr>
        <p:spPr>
          <a:xfrm>
            <a:off x="725344" y="2442191"/>
            <a:ext cx="276225" cy="6286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B9617D1-D3EA-41D9-B4BE-71F937AAA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6E2987D-D481-435D-80D3-7B73BD823CD0}"/>
              </a:ext>
            </a:extLst>
          </p:cNvPr>
          <p:cNvCxnSpPr/>
          <p:nvPr/>
        </p:nvCxnSpPr>
        <p:spPr>
          <a:xfrm>
            <a:off x="100298" y="1162050"/>
            <a:ext cx="5143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7B78122-74B0-4354-8CBA-64DCAEAD7D32}"/>
              </a:ext>
            </a:extLst>
          </p:cNvPr>
          <p:cNvCxnSpPr>
            <a:cxnSpLocks/>
          </p:cNvCxnSpPr>
          <p:nvPr/>
        </p:nvCxnSpPr>
        <p:spPr>
          <a:xfrm>
            <a:off x="3257550" y="581025"/>
            <a:ext cx="0" cy="5810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19554BD-3AE8-4334-9B0A-E90BE8901FBD}"/>
              </a:ext>
            </a:extLst>
          </p:cNvPr>
          <p:cNvCxnSpPr>
            <a:cxnSpLocks/>
          </p:cNvCxnSpPr>
          <p:nvPr/>
        </p:nvCxnSpPr>
        <p:spPr>
          <a:xfrm flipV="1">
            <a:off x="1985212" y="6102714"/>
            <a:ext cx="0" cy="7048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14C1CA1-4B35-463E-94A5-1F18CBAAF862}"/>
              </a:ext>
            </a:extLst>
          </p:cNvPr>
          <p:cNvSpPr/>
          <p:nvPr/>
        </p:nvSpPr>
        <p:spPr>
          <a:xfrm>
            <a:off x="2819400" y="923924"/>
            <a:ext cx="829900" cy="690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58D74C-9E97-4519-87DC-0D34B41AAF2C}"/>
              </a:ext>
            </a:extLst>
          </p:cNvPr>
          <p:cNvSpPr/>
          <p:nvPr/>
        </p:nvSpPr>
        <p:spPr>
          <a:xfrm>
            <a:off x="270930" y="816962"/>
            <a:ext cx="1205435" cy="690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5E39B8-B837-45A8-8105-E2BC5C283980}"/>
              </a:ext>
            </a:extLst>
          </p:cNvPr>
          <p:cNvSpPr/>
          <p:nvPr/>
        </p:nvSpPr>
        <p:spPr>
          <a:xfrm>
            <a:off x="1382494" y="5814683"/>
            <a:ext cx="1205435" cy="690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901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벽돌 파괴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073DE6-ED4C-462B-92A8-445F29B163E9}"/>
              </a:ext>
            </a:extLst>
          </p:cNvPr>
          <p:cNvSpPr/>
          <p:nvPr/>
        </p:nvSpPr>
        <p:spPr>
          <a:xfrm>
            <a:off x="1100831" y="2379216"/>
            <a:ext cx="745724" cy="75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3724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벽돌이 파괴될 때</a:t>
            </a:r>
            <a:r>
              <a:rPr lang="en-US" altLang="ko-KR" sz="1200" b="1" dirty="0"/>
              <a:t>,  </a:t>
            </a:r>
            <a:r>
              <a:rPr lang="ko-KR" altLang="en-US" sz="1200" b="1" dirty="0"/>
              <a:t>짧은 파괴 이펙트가 출력됩니다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Block_Break_Effect</a:t>
            </a:r>
            <a:r>
              <a:rPr lang="en-US" altLang="ko-KR" sz="1200" b="1" dirty="0"/>
              <a:t> )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D87A6D6B-C63E-4B63-8823-690A354F018A}"/>
              </a:ext>
            </a:extLst>
          </p:cNvPr>
          <p:cNvSpPr/>
          <p:nvPr/>
        </p:nvSpPr>
        <p:spPr>
          <a:xfrm>
            <a:off x="725344" y="2442191"/>
            <a:ext cx="276225" cy="6286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B9617D1-D3EA-41D9-B4BE-71F937AAA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2" name="폭발: 8pt 1">
            <a:extLst>
              <a:ext uri="{FF2B5EF4-FFF2-40B4-BE49-F238E27FC236}">
                <a16:creationId xmlns:a16="http://schemas.microsoft.com/office/drawing/2014/main" id="{8B04FFEE-C126-4F7A-92E8-7FCB3F6ACEBB}"/>
              </a:ext>
            </a:extLst>
          </p:cNvPr>
          <p:cNvSpPr/>
          <p:nvPr/>
        </p:nvSpPr>
        <p:spPr>
          <a:xfrm>
            <a:off x="258458" y="2820218"/>
            <a:ext cx="1398731" cy="690175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5E39B8-B837-45A8-8105-E2BC5C283980}"/>
              </a:ext>
            </a:extLst>
          </p:cNvPr>
          <p:cNvSpPr/>
          <p:nvPr/>
        </p:nvSpPr>
        <p:spPr>
          <a:xfrm>
            <a:off x="55371" y="2590802"/>
            <a:ext cx="1791184" cy="1133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196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01B58D18-3AC9-44FE-B631-C43D48456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벽돌 추가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37289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새로운 벽돌이 제공되면 제공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짧고 작은 이펙트로 </a:t>
            </a:r>
            <a:r>
              <a:rPr lang="en-US" altLang="ko-KR" sz="1200" b="1" dirty="0"/>
              <a:t>)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Block_Make_Effect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5E39B8-B837-45A8-8105-E2BC5C283980}"/>
              </a:ext>
            </a:extLst>
          </p:cNvPr>
          <p:cNvSpPr/>
          <p:nvPr/>
        </p:nvSpPr>
        <p:spPr>
          <a:xfrm>
            <a:off x="357473" y="1401403"/>
            <a:ext cx="2757202" cy="75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CB9FF5-0F3D-4FEE-A724-8E9909633C60}"/>
              </a:ext>
            </a:extLst>
          </p:cNvPr>
          <p:cNvSpPr/>
          <p:nvPr/>
        </p:nvSpPr>
        <p:spPr>
          <a:xfrm>
            <a:off x="596756" y="1588203"/>
            <a:ext cx="809625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C37201C-4963-4471-B7F4-71C4D6E530AB}"/>
              </a:ext>
            </a:extLst>
          </p:cNvPr>
          <p:cNvSpPr/>
          <p:nvPr/>
        </p:nvSpPr>
        <p:spPr>
          <a:xfrm>
            <a:off x="1736074" y="1582096"/>
            <a:ext cx="809625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55852D-D8D0-4425-B4B0-81B9A1C876EA}"/>
              </a:ext>
            </a:extLst>
          </p:cNvPr>
          <p:cNvSpPr txBox="1"/>
          <p:nvPr/>
        </p:nvSpPr>
        <p:spPr>
          <a:xfrm>
            <a:off x="1434010" y="1634096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5D9B38-55D9-44A0-9401-26FAC26EB6DB}"/>
              </a:ext>
            </a:extLst>
          </p:cNvPr>
          <p:cNvSpPr txBox="1"/>
          <p:nvPr/>
        </p:nvSpPr>
        <p:spPr>
          <a:xfrm>
            <a:off x="370467" y="1634096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1</a:t>
            </a:r>
          </a:p>
        </p:txBody>
      </p:sp>
      <p:sp>
        <p:nvSpPr>
          <p:cNvPr id="17" name="폭발: 8pt 16">
            <a:extLst>
              <a:ext uri="{FF2B5EF4-FFF2-40B4-BE49-F238E27FC236}">
                <a16:creationId xmlns:a16="http://schemas.microsoft.com/office/drawing/2014/main" id="{342C5142-B38C-4E9E-9770-63AFBA845408}"/>
              </a:ext>
            </a:extLst>
          </p:cNvPr>
          <p:cNvSpPr/>
          <p:nvPr/>
        </p:nvSpPr>
        <p:spPr>
          <a:xfrm>
            <a:off x="784320" y="1628071"/>
            <a:ext cx="466886" cy="313598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폭발: 8pt 17">
            <a:extLst>
              <a:ext uri="{FF2B5EF4-FFF2-40B4-BE49-F238E27FC236}">
                <a16:creationId xmlns:a16="http://schemas.microsoft.com/office/drawing/2014/main" id="{7911D03C-9D54-4550-98F6-A6D9ECB0F342}"/>
              </a:ext>
            </a:extLst>
          </p:cNvPr>
          <p:cNvSpPr/>
          <p:nvPr/>
        </p:nvSpPr>
        <p:spPr>
          <a:xfrm>
            <a:off x="1918662" y="1628071"/>
            <a:ext cx="466886" cy="313598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493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01B58D18-3AC9-44FE-B631-C43D48456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벽돌 인벤토리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7034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벽돌 인벤토리 화살표는 벽돌 개수가 많아져 페이지가 존재하게 될 경우에만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화살표가 표시 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이외에는 표시되지 않습니다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8119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</TotalTime>
  <Words>1111</Words>
  <Application>Microsoft Office PowerPoint</Application>
  <PresentationFormat>와이드스크린</PresentationFormat>
  <Paragraphs>169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0" baseType="lpstr">
      <vt:lpstr>맑은 고딕</vt:lpstr>
      <vt:lpstr>Arial</vt:lpstr>
      <vt:lpstr>Office 테마</vt:lpstr>
      <vt:lpstr>Dispose Break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Dispose Break</dc:title>
  <dc:creator>함 동균</dc:creator>
  <cp:lastModifiedBy>함 동균</cp:lastModifiedBy>
  <cp:revision>88</cp:revision>
  <dcterms:created xsi:type="dcterms:W3CDTF">2019-04-22T02:32:01Z</dcterms:created>
  <dcterms:modified xsi:type="dcterms:W3CDTF">2019-05-24T07:36:44Z</dcterms:modified>
</cp:coreProperties>
</file>